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8" r:id="rId2"/>
    <p:sldId id="259" r:id="rId3"/>
    <p:sldId id="260" r:id="rId4"/>
    <p:sldId id="262" r:id="rId5"/>
    <p:sldId id="264" r:id="rId6"/>
    <p:sldId id="265" r:id="rId7"/>
    <p:sldId id="266" r:id="rId8"/>
    <p:sldId id="267" r:id="rId9"/>
    <p:sldId id="307" r:id="rId10"/>
    <p:sldId id="308" r:id="rId11"/>
    <p:sldId id="309" r:id="rId12"/>
    <p:sldId id="310" r:id="rId13"/>
    <p:sldId id="312" r:id="rId14"/>
    <p:sldId id="313" r:id="rId15"/>
    <p:sldId id="274" r:id="rId16"/>
    <p:sldId id="275" r:id="rId17"/>
    <p:sldId id="302" r:id="rId18"/>
    <p:sldId id="303" r:id="rId19"/>
  </p:sldIdLst>
  <p:sldSz cx="12192000" cy="6858000"/>
  <p:notesSz cx="6858000" cy="9144000"/>
  <p:embeddedFontLst>
    <p:embeddedFont>
      <p:font typeface="Montserrat" panose="000005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4" roundtripDataSignature="AMtx7mjUoBTnjb4/qS+Cm5zgKetka2sW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5AEEFA-42BA-43BF-A6B3-AC088C54647F}" v="3" dt="2026-04-22T16:12:08.9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6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64" Type="http://customschemas.google.com/relationships/presentationmetadata" Target="metadata"/><Relationship Id="rId6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Vargas Arburola" userId="50ae001e-7627-41e0-b6e8-a80e3a2003b3" providerId="ADAL" clId="{EE860709-7F8B-47F4-B39D-A0C9C91803E8}"/>
    <pc:docChg chg="undo custSel mod addSld delSld modSld modMainMaster">
      <pc:chgData name="Karen Vargas Arburola" userId="50ae001e-7627-41e0-b6e8-a80e3a2003b3" providerId="ADAL" clId="{EE860709-7F8B-47F4-B39D-A0C9C91803E8}" dt="2026-04-22T16:32:54.438" v="136" actId="47"/>
      <pc:docMkLst>
        <pc:docMk/>
      </pc:docMkLst>
      <pc:sldChg chg="addSp delSp modSp mod">
        <pc:chgData name="Karen Vargas Arburola" userId="50ae001e-7627-41e0-b6e8-a80e3a2003b3" providerId="ADAL" clId="{EE860709-7F8B-47F4-B39D-A0C9C91803E8}" dt="2026-04-22T15:31:13.691" v="31" actId="1076"/>
        <pc:sldMkLst>
          <pc:docMk/>
          <pc:sldMk cId="0" sldId="259"/>
        </pc:sldMkLst>
        <pc:spChg chg="del">
          <ac:chgData name="Karen Vargas Arburola" userId="50ae001e-7627-41e0-b6e8-a80e3a2003b3" providerId="ADAL" clId="{EE860709-7F8B-47F4-B39D-A0C9C91803E8}" dt="2026-04-22T15:29:08.633" v="0"/>
          <ac:spMkLst>
            <pc:docMk/>
            <pc:sldMk cId="0" sldId="259"/>
            <ac:spMk id="423" creationId="{00000000-0000-0000-0000-000000000000}"/>
          </ac:spMkLst>
        </pc:spChg>
        <pc:picChg chg="add mod">
          <ac:chgData name="Karen Vargas Arburola" userId="50ae001e-7627-41e0-b6e8-a80e3a2003b3" providerId="ADAL" clId="{EE860709-7F8B-47F4-B39D-A0C9C91803E8}" dt="2026-04-22T15:31:13.691" v="31" actId="1076"/>
          <ac:picMkLst>
            <pc:docMk/>
            <pc:sldMk cId="0" sldId="259"/>
            <ac:picMk id="2" creationId="{6F658CBE-12BC-0D0A-BBA2-21CB61B28662}"/>
          </ac:picMkLst>
        </pc:picChg>
      </pc:sldChg>
      <pc:sldChg chg="modSp mod modShow">
        <pc:chgData name="Karen Vargas Arburola" userId="50ae001e-7627-41e0-b6e8-a80e3a2003b3" providerId="ADAL" clId="{EE860709-7F8B-47F4-B39D-A0C9C91803E8}" dt="2026-04-22T15:31:29.122" v="33" actId="20577"/>
        <pc:sldMkLst>
          <pc:docMk/>
          <pc:sldMk cId="0" sldId="260"/>
        </pc:sldMkLst>
        <pc:spChg chg="mod">
          <ac:chgData name="Karen Vargas Arburola" userId="50ae001e-7627-41e0-b6e8-a80e3a2003b3" providerId="ADAL" clId="{EE860709-7F8B-47F4-B39D-A0C9C91803E8}" dt="2026-04-22T15:31:29.122" v="33" actId="20577"/>
          <ac:spMkLst>
            <pc:docMk/>
            <pc:sldMk cId="0" sldId="260"/>
            <ac:spMk id="444" creationId="{00000000-0000-0000-0000-000000000000}"/>
          </ac:spMkLst>
        </pc:spChg>
      </pc:sldChg>
      <pc:sldChg chg="modSp mod modShow">
        <pc:chgData name="Karen Vargas Arburola" userId="50ae001e-7627-41e0-b6e8-a80e3a2003b3" providerId="ADAL" clId="{EE860709-7F8B-47F4-B39D-A0C9C91803E8}" dt="2026-04-22T15:32:09.871" v="37" actId="1076"/>
        <pc:sldMkLst>
          <pc:docMk/>
          <pc:sldMk cId="0" sldId="262"/>
        </pc:sldMkLst>
        <pc:spChg chg="mod">
          <ac:chgData name="Karen Vargas Arburola" userId="50ae001e-7627-41e0-b6e8-a80e3a2003b3" providerId="ADAL" clId="{EE860709-7F8B-47F4-B39D-A0C9C91803E8}" dt="2026-04-22T15:32:09.871" v="37" actId="1076"/>
          <ac:spMkLst>
            <pc:docMk/>
            <pc:sldMk cId="0" sldId="262"/>
            <ac:spMk id="473" creationId="{00000000-0000-0000-0000-000000000000}"/>
          </ac:spMkLst>
        </pc:spChg>
        <pc:spChg chg="mod">
          <ac:chgData name="Karen Vargas Arburola" userId="50ae001e-7627-41e0-b6e8-a80e3a2003b3" providerId="ADAL" clId="{EE860709-7F8B-47F4-B39D-A0C9C91803E8}" dt="2026-04-22T15:32:07.598" v="36" actId="27636"/>
          <ac:spMkLst>
            <pc:docMk/>
            <pc:sldMk cId="0" sldId="262"/>
            <ac:spMk id="474" creationId="{00000000-0000-0000-0000-000000000000}"/>
          </ac:spMkLst>
        </pc:spChg>
      </pc:sldChg>
      <pc:sldChg chg="mod modShow">
        <pc:chgData name="Karen Vargas Arburola" userId="50ae001e-7627-41e0-b6e8-a80e3a2003b3" providerId="ADAL" clId="{EE860709-7F8B-47F4-B39D-A0C9C91803E8}" dt="2026-04-22T15:39:22.878" v="38" actId="729"/>
        <pc:sldMkLst>
          <pc:docMk/>
          <pc:sldMk cId="0" sldId="264"/>
        </pc:sldMkLst>
      </pc:sldChg>
      <pc:sldChg chg="modSp mod">
        <pc:chgData name="Karen Vargas Arburola" userId="50ae001e-7627-41e0-b6e8-a80e3a2003b3" providerId="ADAL" clId="{EE860709-7F8B-47F4-B39D-A0C9C91803E8}" dt="2026-04-22T15:46:51.838" v="52" actId="20577"/>
        <pc:sldMkLst>
          <pc:docMk/>
          <pc:sldMk cId="0" sldId="265"/>
        </pc:sldMkLst>
        <pc:spChg chg="mod">
          <ac:chgData name="Karen Vargas Arburola" userId="50ae001e-7627-41e0-b6e8-a80e3a2003b3" providerId="ADAL" clId="{EE860709-7F8B-47F4-B39D-A0C9C91803E8}" dt="2026-04-22T15:46:51.838" v="52" actId="20577"/>
          <ac:spMkLst>
            <pc:docMk/>
            <pc:sldMk cId="0" sldId="265"/>
            <ac:spMk id="529" creationId="{00000000-0000-0000-0000-000000000000}"/>
          </ac:spMkLst>
        </pc:spChg>
      </pc:sldChg>
      <pc:sldChg chg="modSp mod modShow">
        <pc:chgData name="Karen Vargas Arburola" userId="50ae001e-7627-41e0-b6e8-a80e3a2003b3" providerId="ADAL" clId="{EE860709-7F8B-47F4-B39D-A0C9C91803E8}" dt="2026-04-22T15:47:20.600" v="55" actId="20577"/>
        <pc:sldMkLst>
          <pc:docMk/>
          <pc:sldMk cId="0" sldId="266"/>
        </pc:sldMkLst>
        <pc:spChg chg="mod">
          <ac:chgData name="Karen Vargas Arburola" userId="50ae001e-7627-41e0-b6e8-a80e3a2003b3" providerId="ADAL" clId="{EE860709-7F8B-47F4-B39D-A0C9C91803E8}" dt="2026-04-22T15:47:20.600" v="55" actId="20577"/>
          <ac:spMkLst>
            <pc:docMk/>
            <pc:sldMk cId="0" sldId="266"/>
            <ac:spMk id="562" creationId="{00000000-0000-0000-0000-000000000000}"/>
          </ac:spMkLst>
        </pc:spChg>
      </pc:sldChg>
      <pc:sldChg chg="modSp mod">
        <pc:chgData name="Karen Vargas Arburola" userId="50ae001e-7627-41e0-b6e8-a80e3a2003b3" providerId="ADAL" clId="{EE860709-7F8B-47F4-B39D-A0C9C91803E8}" dt="2026-04-22T15:48:27.568" v="61" actId="14100"/>
        <pc:sldMkLst>
          <pc:docMk/>
          <pc:sldMk cId="0" sldId="267"/>
        </pc:sldMkLst>
        <pc:picChg chg="mod">
          <ac:chgData name="Karen Vargas Arburola" userId="50ae001e-7627-41e0-b6e8-a80e3a2003b3" providerId="ADAL" clId="{EE860709-7F8B-47F4-B39D-A0C9C91803E8}" dt="2026-04-22T15:48:27.568" v="61" actId="14100"/>
          <ac:picMkLst>
            <pc:docMk/>
            <pc:sldMk cId="0" sldId="267"/>
            <ac:picMk id="7" creationId="{673A6E6A-5E40-4D1C-AB95-CEFCDD331227}"/>
          </ac:picMkLst>
        </pc:picChg>
      </pc:sldChg>
      <pc:sldChg chg="addSp delSp modSp del mod">
        <pc:chgData name="Karen Vargas Arburola" userId="50ae001e-7627-41e0-b6e8-a80e3a2003b3" providerId="ADAL" clId="{EE860709-7F8B-47F4-B39D-A0C9C91803E8}" dt="2026-04-22T16:32:52.533" v="135" actId="47"/>
        <pc:sldMkLst>
          <pc:docMk/>
          <pc:sldMk cId="0" sldId="273"/>
        </pc:sldMkLst>
        <pc:picChg chg="add del mod">
          <ac:chgData name="Karen Vargas Arburola" userId="50ae001e-7627-41e0-b6e8-a80e3a2003b3" providerId="ADAL" clId="{EE860709-7F8B-47F4-B39D-A0C9C91803E8}" dt="2026-04-22T16:12:49.519" v="124" actId="478"/>
          <ac:picMkLst>
            <pc:docMk/>
            <pc:sldMk cId="0" sldId="273"/>
            <ac:picMk id="2" creationId="{8A8EE7CC-2DF8-9790-A76F-C10BD1780E14}"/>
          </ac:picMkLst>
        </pc:picChg>
        <pc:picChg chg="mod modCrop">
          <ac:chgData name="Karen Vargas Arburola" userId="50ae001e-7627-41e0-b6e8-a80e3a2003b3" providerId="ADAL" clId="{EE860709-7F8B-47F4-B39D-A0C9C91803E8}" dt="2026-04-22T16:11:34.875" v="111" actId="1076"/>
          <ac:picMkLst>
            <pc:docMk/>
            <pc:sldMk cId="0" sldId="273"/>
            <ac:picMk id="5" creationId="{933AE1C4-0482-4319-8CCF-2CAEC9EC6954}"/>
          </ac:picMkLst>
        </pc:picChg>
        <pc:cxnChg chg="del">
          <ac:chgData name="Karen Vargas Arburola" userId="50ae001e-7627-41e0-b6e8-a80e3a2003b3" providerId="ADAL" clId="{EE860709-7F8B-47F4-B39D-A0C9C91803E8}" dt="2026-04-22T16:11:46.967" v="112" actId="478"/>
          <ac:cxnSpMkLst>
            <pc:docMk/>
            <pc:sldMk cId="0" sldId="273"/>
            <ac:cxnSpMk id="710" creationId="{00000000-0000-0000-0000-000000000000}"/>
          </ac:cxnSpMkLst>
        </pc:cxnChg>
      </pc:sldChg>
      <pc:sldChg chg="modSp mod">
        <pc:chgData name="Karen Vargas Arburola" userId="50ae001e-7627-41e0-b6e8-a80e3a2003b3" providerId="ADAL" clId="{EE860709-7F8B-47F4-B39D-A0C9C91803E8}" dt="2026-04-22T16:13:12.507" v="129" actId="1076"/>
        <pc:sldMkLst>
          <pc:docMk/>
          <pc:sldMk cId="0" sldId="274"/>
        </pc:sldMkLst>
        <pc:picChg chg="mod">
          <ac:chgData name="Karen Vargas Arburola" userId="50ae001e-7627-41e0-b6e8-a80e3a2003b3" providerId="ADAL" clId="{EE860709-7F8B-47F4-B39D-A0C9C91803E8}" dt="2026-04-22T16:13:12.507" v="129" actId="1076"/>
          <ac:picMkLst>
            <pc:docMk/>
            <pc:sldMk cId="0" sldId="274"/>
            <ac:picMk id="3" creationId="{A201718C-CB0D-4460-A30A-2C1BA3A170AE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13:20.749" v="131" actId="14100"/>
        <pc:sldMkLst>
          <pc:docMk/>
          <pc:sldMk cId="0" sldId="275"/>
        </pc:sldMkLst>
        <pc:picChg chg="mod">
          <ac:chgData name="Karen Vargas Arburola" userId="50ae001e-7627-41e0-b6e8-a80e3a2003b3" providerId="ADAL" clId="{EE860709-7F8B-47F4-B39D-A0C9C91803E8}" dt="2026-04-22T16:13:20.749" v="131" actId="14100"/>
          <ac:picMkLst>
            <pc:docMk/>
            <pc:sldMk cId="0" sldId="275"/>
            <ac:picMk id="4" creationId="{AD90F406-8AD5-426F-8313-1561065BFB2C}"/>
          </ac:picMkLst>
        </pc:picChg>
      </pc:sldChg>
      <pc:sldChg chg="mod modShow">
        <pc:chgData name="Karen Vargas Arburola" userId="50ae001e-7627-41e0-b6e8-a80e3a2003b3" providerId="ADAL" clId="{EE860709-7F8B-47F4-B39D-A0C9C91803E8}" dt="2026-04-22T16:13:37.667" v="132" actId="729"/>
        <pc:sldMkLst>
          <pc:docMk/>
          <pc:sldMk cId="0" sldId="302"/>
        </pc:sldMkLst>
      </pc:sldChg>
      <pc:sldChg chg="modSp mod">
        <pc:chgData name="Karen Vargas Arburola" userId="50ae001e-7627-41e0-b6e8-a80e3a2003b3" providerId="ADAL" clId="{EE860709-7F8B-47F4-B39D-A0C9C91803E8}" dt="2026-04-22T15:50:45.198" v="72" actId="20577"/>
        <pc:sldMkLst>
          <pc:docMk/>
          <pc:sldMk cId="3276683406" sldId="307"/>
        </pc:sldMkLst>
        <pc:spChg chg="mod">
          <ac:chgData name="Karen Vargas Arburola" userId="50ae001e-7627-41e0-b6e8-a80e3a2003b3" providerId="ADAL" clId="{EE860709-7F8B-47F4-B39D-A0C9C91803E8}" dt="2026-04-22T15:50:45.198" v="72" actId="20577"/>
          <ac:spMkLst>
            <pc:docMk/>
            <pc:sldMk cId="3276683406" sldId="307"/>
            <ac:spMk id="574" creationId="{00000000-0000-0000-0000-000000000000}"/>
          </ac:spMkLst>
        </pc:spChg>
        <pc:picChg chg="mod">
          <ac:chgData name="Karen Vargas Arburola" userId="50ae001e-7627-41e0-b6e8-a80e3a2003b3" providerId="ADAL" clId="{EE860709-7F8B-47F4-B39D-A0C9C91803E8}" dt="2026-04-22T15:50:28.582" v="66" actId="1076"/>
          <ac:picMkLst>
            <pc:docMk/>
            <pc:sldMk cId="3276683406" sldId="307"/>
            <ac:picMk id="4" creationId="{F1FA09F1-EAD7-4A50-94B9-5288F6D58E2B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02:00.109" v="81" actId="14100"/>
        <pc:sldMkLst>
          <pc:docMk/>
          <pc:sldMk cId="2311955259" sldId="308"/>
        </pc:sldMkLst>
        <pc:picChg chg="mod">
          <ac:chgData name="Karen Vargas Arburola" userId="50ae001e-7627-41e0-b6e8-a80e3a2003b3" providerId="ADAL" clId="{EE860709-7F8B-47F4-B39D-A0C9C91803E8}" dt="2026-04-22T16:02:00.109" v="81" actId="14100"/>
          <ac:picMkLst>
            <pc:docMk/>
            <pc:sldMk cId="2311955259" sldId="308"/>
            <ac:picMk id="6" creationId="{264AF802-9B01-4836-AF28-4FE268ABD58D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02:38.165" v="84" actId="14100"/>
        <pc:sldMkLst>
          <pc:docMk/>
          <pc:sldMk cId="1087983834" sldId="309"/>
        </pc:sldMkLst>
        <pc:picChg chg="mod">
          <ac:chgData name="Karen Vargas Arburola" userId="50ae001e-7627-41e0-b6e8-a80e3a2003b3" providerId="ADAL" clId="{EE860709-7F8B-47F4-B39D-A0C9C91803E8}" dt="2026-04-22T16:02:38.165" v="84" actId="14100"/>
          <ac:picMkLst>
            <pc:docMk/>
            <pc:sldMk cId="1087983834" sldId="309"/>
            <ac:picMk id="4" creationId="{27625980-E7AB-405D-9840-8E820A1953FD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04:49.393" v="89" actId="14100"/>
        <pc:sldMkLst>
          <pc:docMk/>
          <pc:sldMk cId="2001166224" sldId="310"/>
        </pc:sldMkLst>
        <pc:picChg chg="mod">
          <ac:chgData name="Karen Vargas Arburola" userId="50ae001e-7627-41e0-b6e8-a80e3a2003b3" providerId="ADAL" clId="{EE860709-7F8B-47F4-B39D-A0C9C91803E8}" dt="2026-04-22T16:04:49.393" v="89" actId="14100"/>
          <ac:picMkLst>
            <pc:docMk/>
            <pc:sldMk cId="2001166224" sldId="310"/>
            <ac:picMk id="6" creationId="{E0F8D27F-B9A4-4475-BB33-5029F02A110C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06:23.762" v="95" actId="1076"/>
        <pc:sldMkLst>
          <pc:docMk/>
          <pc:sldMk cId="2339966382" sldId="312"/>
        </pc:sldMkLst>
        <pc:spChg chg="mod">
          <ac:chgData name="Karen Vargas Arburola" userId="50ae001e-7627-41e0-b6e8-a80e3a2003b3" providerId="ADAL" clId="{EE860709-7F8B-47F4-B39D-A0C9C91803E8}" dt="2026-04-22T16:06:10.893" v="90" actId="1076"/>
          <ac:spMkLst>
            <pc:docMk/>
            <pc:sldMk cId="2339966382" sldId="312"/>
            <ac:spMk id="602" creationId="{00000000-0000-0000-0000-000000000000}"/>
          </ac:spMkLst>
        </pc:spChg>
        <pc:picChg chg="mod">
          <ac:chgData name="Karen Vargas Arburola" userId="50ae001e-7627-41e0-b6e8-a80e3a2003b3" providerId="ADAL" clId="{EE860709-7F8B-47F4-B39D-A0C9C91803E8}" dt="2026-04-22T16:06:23.762" v="95" actId="1076"/>
          <ac:picMkLst>
            <pc:docMk/>
            <pc:sldMk cId="2339966382" sldId="312"/>
            <ac:picMk id="5" creationId="{53A9A345-B9B2-4E12-AB66-E3EB826A8E61}"/>
          </ac:picMkLst>
        </pc:picChg>
      </pc:sldChg>
      <pc:sldChg chg="modSp mod">
        <pc:chgData name="Karen Vargas Arburola" userId="50ae001e-7627-41e0-b6e8-a80e3a2003b3" providerId="ADAL" clId="{EE860709-7F8B-47F4-B39D-A0C9C91803E8}" dt="2026-04-22T16:08:04.965" v="97" actId="1076"/>
        <pc:sldMkLst>
          <pc:docMk/>
          <pc:sldMk cId="1468576808" sldId="313"/>
        </pc:sldMkLst>
        <pc:picChg chg="mod">
          <ac:chgData name="Karen Vargas Arburola" userId="50ae001e-7627-41e0-b6e8-a80e3a2003b3" providerId="ADAL" clId="{EE860709-7F8B-47F4-B39D-A0C9C91803E8}" dt="2026-04-22T16:08:04.965" v="97" actId="1076"/>
          <ac:picMkLst>
            <pc:docMk/>
            <pc:sldMk cId="1468576808" sldId="313"/>
            <ac:picMk id="5" creationId="{5EA29FC1-3DE5-4E5E-BF5B-200C3C1C8452}"/>
          </ac:picMkLst>
        </pc:picChg>
      </pc:sldChg>
      <pc:sldChg chg="delSp modSp add del mod">
        <pc:chgData name="Karen Vargas Arburola" userId="50ae001e-7627-41e0-b6e8-a80e3a2003b3" providerId="ADAL" clId="{EE860709-7F8B-47F4-B39D-A0C9C91803E8}" dt="2026-04-22T16:32:54.438" v="136" actId="47"/>
        <pc:sldMkLst>
          <pc:docMk/>
          <pc:sldMk cId="1103955282" sldId="314"/>
        </pc:sldMkLst>
        <pc:picChg chg="mod modCrop">
          <ac:chgData name="Karen Vargas Arburola" userId="50ae001e-7627-41e0-b6e8-a80e3a2003b3" providerId="ADAL" clId="{EE860709-7F8B-47F4-B39D-A0C9C91803E8}" dt="2026-04-22T16:12:46.288" v="123" actId="1076"/>
          <ac:picMkLst>
            <pc:docMk/>
            <pc:sldMk cId="1103955282" sldId="314"/>
            <ac:picMk id="2" creationId="{3687B9ED-4A3C-3781-06F9-95CD9AC8B6D8}"/>
          </ac:picMkLst>
        </pc:picChg>
        <pc:picChg chg="del">
          <ac:chgData name="Karen Vargas Arburola" userId="50ae001e-7627-41e0-b6e8-a80e3a2003b3" providerId="ADAL" clId="{EE860709-7F8B-47F4-B39D-A0C9C91803E8}" dt="2026-04-22T16:12:12.026" v="114" actId="478"/>
          <ac:picMkLst>
            <pc:docMk/>
            <pc:sldMk cId="1103955282" sldId="314"/>
            <ac:picMk id="5" creationId="{3E0CE7C6-2A1F-A86F-5D81-1BF4A20A609B}"/>
          </ac:picMkLst>
        </pc:picChg>
      </pc:sldChg>
      <pc:sldMasterChg chg="addSp delSp mod delSldLayout">
        <pc:chgData name="Karen Vargas Arburola" userId="50ae001e-7627-41e0-b6e8-a80e3a2003b3" providerId="ADAL" clId="{EE860709-7F8B-47F4-B39D-A0C9C91803E8}" dt="2026-04-22T16:32:54.438" v="136" actId="47"/>
        <pc:sldMasterMkLst>
          <pc:docMk/>
          <pc:sldMasterMk cId="0" sldId="2147483648"/>
        </pc:sldMasterMkLst>
        <pc:spChg chg="add del">
          <ac:chgData name="Karen Vargas Arburola" userId="50ae001e-7627-41e0-b6e8-a80e3a2003b3" providerId="ADAL" clId="{EE860709-7F8B-47F4-B39D-A0C9C91803E8}" dt="2026-04-22T16:13:54.329" v="133" actId="33475"/>
          <ac:spMkLst>
            <pc:docMk/>
            <pc:sldMasterMk cId="0" sldId="2147483648"/>
            <ac:spMk id="3" creationId="{D9A984A6-810B-B5D5-3B86-1C27AF0BC72D}"/>
          </ac:spMkLst>
        </pc:spChg>
        <pc:sldLayoutChg chg="del">
          <pc:chgData name="Karen Vargas Arburola" userId="50ae001e-7627-41e0-b6e8-a80e3a2003b3" providerId="ADAL" clId="{EE860709-7F8B-47F4-B39D-A0C9C91803E8}" dt="2026-04-22T16:32:54.438" v="136" actId="47"/>
          <pc:sldLayoutMkLst>
            <pc:docMk/>
            <pc:sldMasterMk cId="0" sldId="2147483648"/>
            <pc:sldLayoutMk cId="0" sldId="2147483659"/>
          </pc:sldLayoutMkLst>
        </pc:sldLayoutChg>
      </pc:sldMasterChg>
    </pc:docChg>
  </pc:docChgLst>
  <pc:docChgLst>
    <pc:chgData name="Gaby Mata Chacon" userId="41d074b6e25362d7" providerId="LiveId" clId="{CF591A1D-F1CD-40D7-910A-1FAB75F7A4F1}"/>
    <pc:docChg chg="custSel modSld">
      <pc:chgData name="Gaby Mata Chacon" userId="41d074b6e25362d7" providerId="LiveId" clId="{CF591A1D-F1CD-40D7-910A-1FAB75F7A4F1}" dt="2026-04-21T20:50:42.825" v="141" actId="20577"/>
      <pc:docMkLst>
        <pc:docMk/>
      </pc:docMkLst>
      <pc:sldChg chg="modSp mod">
        <pc:chgData name="Gaby Mata Chacon" userId="41d074b6e25362d7" providerId="LiveId" clId="{CF591A1D-F1CD-40D7-910A-1FAB75F7A4F1}" dt="2026-04-21T20:50:42.825" v="141" actId="20577"/>
        <pc:sldMkLst>
          <pc:docMk/>
          <pc:sldMk cId="0" sldId="265"/>
        </pc:sldMkLst>
        <pc:spChg chg="mod">
          <ac:chgData name="Gaby Mata Chacon" userId="41d074b6e25362d7" providerId="LiveId" clId="{CF591A1D-F1CD-40D7-910A-1FAB75F7A4F1}" dt="2026-04-21T20:50:42.825" v="141" actId="20577"/>
          <ac:spMkLst>
            <pc:docMk/>
            <pc:sldMk cId="0" sldId="265"/>
            <ac:spMk id="528" creationId="{00000000-0000-0000-0000-000000000000}"/>
          </ac:spMkLst>
        </pc:spChg>
      </pc:sldChg>
      <pc:sldChg chg="addSp delSp modSp mod">
        <pc:chgData name="Gaby Mata Chacon" userId="41d074b6e25362d7" providerId="LiveId" clId="{CF591A1D-F1CD-40D7-910A-1FAB75F7A4F1}" dt="2026-04-21T18:28:32.766" v="123" actId="1076"/>
        <pc:sldMkLst>
          <pc:docMk/>
          <pc:sldMk cId="0" sldId="273"/>
        </pc:sldMkLst>
        <pc:spChg chg="add del mod">
          <ac:chgData name="Gaby Mata Chacon" userId="41d074b6e25362d7" providerId="LiveId" clId="{CF591A1D-F1CD-40D7-910A-1FAB75F7A4F1}" dt="2026-04-21T18:28:13.919" v="119" actId="478"/>
          <ac:spMkLst>
            <pc:docMk/>
            <pc:sldMk cId="0" sldId="273"/>
            <ac:spMk id="3" creationId="{73CBDD06-6B4B-4D3C-A842-E1E3DFCE85FB}"/>
          </ac:spMkLst>
        </pc:spChg>
        <pc:spChg chg="del">
          <ac:chgData name="Gaby Mata Chacon" userId="41d074b6e25362d7" providerId="LiveId" clId="{CF591A1D-F1CD-40D7-910A-1FAB75F7A4F1}" dt="2026-04-21T18:28:15.782" v="120" actId="478"/>
          <ac:spMkLst>
            <pc:docMk/>
            <pc:sldMk cId="0" sldId="273"/>
            <ac:spMk id="16" creationId="{96D5ED1E-BF66-4B2B-BD21-B6719867EDE0}"/>
          </ac:spMkLst>
        </pc:spChg>
        <pc:spChg chg="del">
          <ac:chgData name="Gaby Mata Chacon" userId="41d074b6e25362d7" providerId="LiveId" clId="{CF591A1D-F1CD-40D7-910A-1FAB75F7A4F1}" dt="2026-04-21T18:28:11.833" v="118" actId="478"/>
          <ac:spMkLst>
            <pc:docMk/>
            <pc:sldMk cId="0" sldId="273"/>
            <ac:spMk id="707" creationId="{00000000-0000-0000-0000-000000000000}"/>
          </ac:spMkLst>
        </pc:spChg>
        <pc:picChg chg="add mod">
          <ac:chgData name="Gaby Mata Chacon" userId="41d074b6e25362d7" providerId="LiveId" clId="{CF591A1D-F1CD-40D7-910A-1FAB75F7A4F1}" dt="2026-04-21T18:28:32.766" v="123" actId="1076"/>
          <ac:picMkLst>
            <pc:docMk/>
            <pc:sldMk cId="0" sldId="273"/>
            <ac:picMk id="5" creationId="{933AE1C4-0482-4319-8CCF-2CAEC9EC6954}"/>
          </ac:picMkLst>
        </pc:picChg>
      </pc:sldChg>
      <pc:sldChg chg="addSp delSp modSp mod">
        <pc:chgData name="Gaby Mata Chacon" userId="41d074b6e25362d7" providerId="LiveId" clId="{CF591A1D-F1CD-40D7-910A-1FAB75F7A4F1}" dt="2026-04-21T18:25:22.341" v="117" actId="1076"/>
        <pc:sldMkLst>
          <pc:docMk/>
          <pc:sldMk cId="1468576808" sldId="313"/>
        </pc:sldMkLst>
        <pc:spChg chg="add del mod">
          <ac:chgData name="Gaby Mata Chacon" userId="41d074b6e25362d7" providerId="LiveId" clId="{CF591A1D-F1CD-40D7-910A-1FAB75F7A4F1}" dt="2026-04-21T18:25:07.668" v="114" actId="478"/>
          <ac:spMkLst>
            <pc:docMk/>
            <pc:sldMk cId="1468576808" sldId="313"/>
            <ac:spMk id="3" creationId="{7ACB9F9C-0195-4CF7-9594-0CCEA58A33CB}"/>
          </ac:spMkLst>
        </pc:spChg>
        <pc:spChg chg="mod">
          <ac:chgData name="Gaby Mata Chacon" userId="41d074b6e25362d7" providerId="LiveId" clId="{CF591A1D-F1CD-40D7-910A-1FAB75F7A4F1}" dt="2026-04-21T18:20:11.887" v="112" actId="20577"/>
          <ac:spMkLst>
            <pc:docMk/>
            <pc:sldMk cId="1468576808" sldId="313"/>
            <ac:spMk id="602" creationId="{00000000-0000-0000-0000-000000000000}"/>
          </ac:spMkLst>
        </pc:spChg>
        <pc:spChg chg="del">
          <ac:chgData name="Gaby Mata Chacon" userId="41d074b6e25362d7" providerId="LiveId" clId="{CF591A1D-F1CD-40D7-910A-1FAB75F7A4F1}" dt="2026-04-21T18:25:06.342" v="113" actId="478"/>
          <ac:spMkLst>
            <pc:docMk/>
            <pc:sldMk cId="1468576808" sldId="313"/>
            <ac:spMk id="603" creationId="{00000000-0000-0000-0000-000000000000}"/>
          </ac:spMkLst>
        </pc:spChg>
        <pc:picChg chg="add mod">
          <ac:chgData name="Gaby Mata Chacon" userId="41d074b6e25362d7" providerId="LiveId" clId="{CF591A1D-F1CD-40D7-910A-1FAB75F7A4F1}" dt="2026-04-21T18:25:22.341" v="117" actId="1076"/>
          <ac:picMkLst>
            <pc:docMk/>
            <pc:sldMk cId="1468576808" sldId="313"/>
            <ac:picMk id="5" creationId="{5EA29FC1-3DE5-4E5E-BF5B-200C3C1C845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244b82c7df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2244b82c7df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g2244b82c7df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2752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66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4155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8" name="Google Shape;5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0702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8" name="Google Shape;58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4028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3" name="Google Shape;71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2" name="Google Shape;73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6" name="Google Shape;1216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Google Shape;4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1" name="Google Shape;52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6324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1">
  <p:cSld name="CUSTOM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seño personalizado">
  <p:cSld name="4_Diseño personalizado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7"/>
          <p:cNvSpPr txBox="1">
            <a:spLocks noGrp="1"/>
          </p:cNvSpPr>
          <p:nvPr>
            <p:ph type="title"/>
          </p:nvPr>
        </p:nvSpPr>
        <p:spPr>
          <a:xfrm>
            <a:off x="6096000" y="2148541"/>
            <a:ext cx="484730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  <a:defRPr sz="3600"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77"/>
          <p:cNvSpPr txBox="1">
            <a:spLocks noGrp="1"/>
          </p:cNvSpPr>
          <p:nvPr>
            <p:ph type="body" idx="1"/>
          </p:nvPr>
        </p:nvSpPr>
        <p:spPr>
          <a:xfrm>
            <a:off x="6096000" y="3672520"/>
            <a:ext cx="3413125" cy="399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None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77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Google Shape;237;p7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7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39" name="Google Shape;239;p77"/>
          <p:cNvSpPr txBox="1">
            <a:spLocks noGrp="1"/>
          </p:cNvSpPr>
          <p:nvPr>
            <p:ph type="body" idx="3"/>
          </p:nvPr>
        </p:nvSpPr>
        <p:spPr>
          <a:xfrm>
            <a:off x="6096000" y="4252813"/>
            <a:ext cx="3413125" cy="399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None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40" name="Google Shape;240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Diseño personalizado">
  <p:cSld name="17_Diseño personalizado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78"/>
          <p:cNvSpPr/>
          <p:nvPr/>
        </p:nvSpPr>
        <p:spPr>
          <a:xfrm>
            <a:off x="0" y="-130629"/>
            <a:ext cx="12192000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78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4" name="Google Shape;244;p7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78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46" name="Google Shape;246;p78"/>
          <p:cNvSpPr/>
          <p:nvPr/>
        </p:nvSpPr>
        <p:spPr>
          <a:xfrm>
            <a:off x="8721683" y="2911510"/>
            <a:ext cx="3470317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78"/>
          <p:cNvSpPr/>
          <p:nvPr/>
        </p:nvSpPr>
        <p:spPr>
          <a:xfrm>
            <a:off x="8721683" y="3780524"/>
            <a:ext cx="1739973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78"/>
          <p:cNvSpPr/>
          <p:nvPr/>
        </p:nvSpPr>
        <p:spPr>
          <a:xfrm flipH="1">
            <a:off x="8682310" y="1151654"/>
            <a:ext cx="3509690" cy="175922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78"/>
          <p:cNvSpPr/>
          <p:nvPr/>
        </p:nvSpPr>
        <p:spPr>
          <a:xfrm flipH="1">
            <a:off x="10422147" y="2028825"/>
            <a:ext cx="1759714" cy="882052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0" name="Google Shape;250;p78"/>
          <p:cNvGrpSpPr/>
          <p:nvPr/>
        </p:nvGrpSpPr>
        <p:grpSpPr>
          <a:xfrm>
            <a:off x="8204255" y="2390996"/>
            <a:ext cx="995484" cy="1014087"/>
            <a:chOff x="6504851" y="1197691"/>
            <a:chExt cx="995484" cy="1014087"/>
          </a:xfrm>
        </p:grpSpPr>
        <p:sp>
          <p:nvSpPr>
            <p:cNvPr id="251" name="Google Shape;251;p78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78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p78"/>
          <p:cNvSpPr/>
          <p:nvPr/>
        </p:nvSpPr>
        <p:spPr>
          <a:xfrm>
            <a:off x="12194915" y="2904054"/>
            <a:ext cx="1738345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78"/>
          <p:cNvSpPr/>
          <p:nvPr/>
        </p:nvSpPr>
        <p:spPr>
          <a:xfrm flipH="1">
            <a:off x="12215008" y="1214365"/>
            <a:ext cx="1669821" cy="1674055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78"/>
          <p:cNvSpPr/>
          <p:nvPr/>
        </p:nvSpPr>
        <p:spPr>
          <a:xfrm>
            <a:off x="11940865" y="396297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78"/>
          <p:cNvSpPr/>
          <p:nvPr/>
        </p:nvSpPr>
        <p:spPr>
          <a:xfrm>
            <a:off x="-1640957" y="1526215"/>
            <a:ext cx="1784541" cy="1817889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78"/>
          <p:cNvSpPr/>
          <p:nvPr/>
        </p:nvSpPr>
        <p:spPr>
          <a:xfrm>
            <a:off x="-1263810" y="1920037"/>
            <a:ext cx="1030246" cy="1030246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78"/>
          <p:cNvSpPr/>
          <p:nvPr/>
        </p:nvSpPr>
        <p:spPr>
          <a:xfrm flipH="1">
            <a:off x="1965234" y="3213390"/>
            <a:ext cx="1696635" cy="1700936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78"/>
          <p:cNvSpPr/>
          <p:nvPr/>
        </p:nvSpPr>
        <p:spPr>
          <a:xfrm>
            <a:off x="-1543792" y="3215496"/>
            <a:ext cx="3526042" cy="1772140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78"/>
          <p:cNvSpPr/>
          <p:nvPr/>
        </p:nvSpPr>
        <p:spPr>
          <a:xfrm>
            <a:off x="-1543792" y="4098464"/>
            <a:ext cx="1767913" cy="88852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78"/>
          <p:cNvSpPr/>
          <p:nvPr/>
        </p:nvSpPr>
        <p:spPr>
          <a:xfrm>
            <a:off x="180412" y="1483539"/>
            <a:ext cx="1766258" cy="1785481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8"/>
          <p:cNvSpPr/>
          <p:nvPr/>
        </p:nvSpPr>
        <p:spPr>
          <a:xfrm flipH="1">
            <a:off x="1918211" y="1458438"/>
            <a:ext cx="1793101" cy="1785481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8"/>
          <p:cNvSpPr/>
          <p:nvPr/>
        </p:nvSpPr>
        <p:spPr>
          <a:xfrm flipH="1">
            <a:off x="1918211" y="1458438"/>
            <a:ext cx="892320" cy="888528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8"/>
          <p:cNvSpPr txBox="1"/>
          <p:nvPr/>
        </p:nvSpPr>
        <p:spPr>
          <a:xfrm>
            <a:off x="2202543" y="2610743"/>
            <a:ext cx="778691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endParaRPr sz="40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5" name="Google Shape;265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Diseño personalizado">
  <p:cSld name="19_Diseño personalizado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82"/>
          <p:cNvSpPr/>
          <p:nvPr/>
        </p:nvSpPr>
        <p:spPr>
          <a:xfrm flipH="1">
            <a:off x="993996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82"/>
          <p:cNvSpPr/>
          <p:nvPr/>
        </p:nvSpPr>
        <p:spPr>
          <a:xfrm flipH="1">
            <a:off x="1031686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82"/>
          <p:cNvSpPr/>
          <p:nvPr/>
        </p:nvSpPr>
        <p:spPr>
          <a:xfrm flipH="1">
            <a:off x="8142873" y="1648346"/>
            <a:ext cx="3523734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82"/>
          <p:cNvSpPr/>
          <p:nvPr/>
        </p:nvSpPr>
        <p:spPr>
          <a:xfrm flipH="1">
            <a:off x="9899852" y="2517360"/>
            <a:ext cx="1766756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82"/>
          <p:cNvSpPr/>
          <p:nvPr/>
        </p:nvSpPr>
        <p:spPr>
          <a:xfrm>
            <a:off x="8142873" y="-111510"/>
            <a:ext cx="3563713" cy="175922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82"/>
          <p:cNvSpPr/>
          <p:nvPr/>
        </p:nvSpPr>
        <p:spPr>
          <a:xfrm>
            <a:off x="8153168" y="765661"/>
            <a:ext cx="1786801" cy="882052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9" name="Google Shape;329;p82"/>
          <p:cNvGrpSpPr/>
          <p:nvPr/>
        </p:nvGrpSpPr>
        <p:grpSpPr>
          <a:xfrm flipH="1">
            <a:off x="11181193" y="1127832"/>
            <a:ext cx="1010807" cy="1014087"/>
            <a:chOff x="6504851" y="1197691"/>
            <a:chExt cx="995484" cy="1014087"/>
          </a:xfrm>
        </p:grpSpPr>
        <p:sp>
          <p:nvSpPr>
            <p:cNvPr id="330" name="Google Shape;330;p82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82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2" name="Google Shape;332;p82"/>
          <p:cNvSpPr/>
          <p:nvPr/>
        </p:nvSpPr>
        <p:spPr>
          <a:xfrm flipH="1">
            <a:off x="6374811" y="1640890"/>
            <a:ext cx="1765103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82"/>
          <p:cNvSpPr/>
          <p:nvPr/>
        </p:nvSpPr>
        <p:spPr>
          <a:xfrm flipH="1">
            <a:off x="8138062" y="3402578"/>
            <a:ext cx="1765103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82"/>
          <p:cNvSpPr/>
          <p:nvPr/>
        </p:nvSpPr>
        <p:spPr>
          <a:xfrm>
            <a:off x="6374575" y="3377873"/>
            <a:ext cx="1791928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82"/>
          <p:cNvSpPr/>
          <p:nvPr/>
        </p:nvSpPr>
        <p:spPr>
          <a:xfrm>
            <a:off x="7274767" y="3377873"/>
            <a:ext cx="891736" cy="874486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82"/>
          <p:cNvSpPr/>
          <p:nvPr/>
        </p:nvSpPr>
        <p:spPr>
          <a:xfrm>
            <a:off x="6423987" y="-48799"/>
            <a:ext cx="1695524" cy="1674055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82"/>
          <p:cNvSpPr/>
          <p:nvPr/>
        </p:nvSpPr>
        <p:spPr>
          <a:xfrm flipH="1">
            <a:off x="790854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82"/>
          <p:cNvSpPr/>
          <p:nvPr/>
        </p:nvSpPr>
        <p:spPr>
          <a:xfrm>
            <a:off x="6280534" y="5159842"/>
            <a:ext cx="3470317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82"/>
          <p:cNvSpPr/>
          <p:nvPr/>
        </p:nvSpPr>
        <p:spPr>
          <a:xfrm>
            <a:off x="6280534" y="6028856"/>
            <a:ext cx="1739973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82"/>
          <p:cNvSpPr/>
          <p:nvPr/>
        </p:nvSpPr>
        <p:spPr>
          <a:xfrm flipH="1">
            <a:off x="9750851" y="5159842"/>
            <a:ext cx="2019179" cy="1915025"/>
          </a:xfrm>
          <a:prstGeom prst="teardrop">
            <a:avLst>
              <a:gd name="adj" fmla="val 100000"/>
            </a:avLst>
          </a:prstGeom>
          <a:solidFill>
            <a:srgbClr val="63078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82"/>
          <p:cNvSpPr txBox="1">
            <a:spLocks noGrp="1"/>
          </p:cNvSpPr>
          <p:nvPr>
            <p:ph type="body" idx="1"/>
          </p:nvPr>
        </p:nvSpPr>
        <p:spPr>
          <a:xfrm>
            <a:off x="717945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2" name="Google Shape;342;p82"/>
          <p:cNvSpPr txBox="1">
            <a:spLocks noGrp="1"/>
          </p:cNvSpPr>
          <p:nvPr>
            <p:ph type="title"/>
          </p:nvPr>
        </p:nvSpPr>
        <p:spPr>
          <a:xfrm>
            <a:off x="717945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sz="3200" b="1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8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Google Shape;344;p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82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pic>
        <p:nvPicPr>
          <p:cNvPr id="346" name="Google Shape;346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Diseño personalizado">
  <p:cSld name="21_Diseño personalizado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83"/>
          <p:cNvSpPr/>
          <p:nvPr/>
        </p:nvSpPr>
        <p:spPr>
          <a:xfrm>
            <a:off x="5791376" y="-130629"/>
            <a:ext cx="6423986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83"/>
          <p:cNvSpPr/>
          <p:nvPr/>
        </p:nvSpPr>
        <p:spPr>
          <a:xfrm flipH="1">
            <a:off x="358580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83"/>
          <p:cNvSpPr/>
          <p:nvPr/>
        </p:nvSpPr>
        <p:spPr>
          <a:xfrm flipH="1">
            <a:off x="396270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83"/>
          <p:cNvSpPr/>
          <p:nvPr/>
        </p:nvSpPr>
        <p:spPr>
          <a:xfrm flipH="1">
            <a:off x="1788713" y="1648346"/>
            <a:ext cx="3523734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83"/>
          <p:cNvSpPr/>
          <p:nvPr/>
        </p:nvSpPr>
        <p:spPr>
          <a:xfrm flipH="1">
            <a:off x="3545692" y="2517360"/>
            <a:ext cx="1766756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83"/>
          <p:cNvSpPr/>
          <p:nvPr/>
        </p:nvSpPr>
        <p:spPr>
          <a:xfrm>
            <a:off x="1788713" y="-111510"/>
            <a:ext cx="3563713" cy="175922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83"/>
          <p:cNvSpPr/>
          <p:nvPr/>
        </p:nvSpPr>
        <p:spPr>
          <a:xfrm>
            <a:off x="1799008" y="765661"/>
            <a:ext cx="1786801" cy="882052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5" name="Google Shape;355;p83"/>
          <p:cNvGrpSpPr/>
          <p:nvPr/>
        </p:nvGrpSpPr>
        <p:grpSpPr>
          <a:xfrm flipH="1">
            <a:off x="4827033" y="1127832"/>
            <a:ext cx="1010807" cy="1014087"/>
            <a:chOff x="6504851" y="1197691"/>
            <a:chExt cx="995484" cy="1014087"/>
          </a:xfrm>
        </p:grpSpPr>
        <p:sp>
          <p:nvSpPr>
            <p:cNvPr id="356" name="Google Shape;356;p83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83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8" name="Google Shape;358;p83"/>
          <p:cNvSpPr/>
          <p:nvPr/>
        </p:nvSpPr>
        <p:spPr>
          <a:xfrm flipH="1">
            <a:off x="20651" y="1640890"/>
            <a:ext cx="1765103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83"/>
          <p:cNvSpPr/>
          <p:nvPr/>
        </p:nvSpPr>
        <p:spPr>
          <a:xfrm flipH="1">
            <a:off x="1783902" y="3402578"/>
            <a:ext cx="1765103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83"/>
          <p:cNvSpPr/>
          <p:nvPr/>
        </p:nvSpPr>
        <p:spPr>
          <a:xfrm>
            <a:off x="20415" y="3377873"/>
            <a:ext cx="1791928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83"/>
          <p:cNvSpPr/>
          <p:nvPr/>
        </p:nvSpPr>
        <p:spPr>
          <a:xfrm>
            <a:off x="920607" y="3377873"/>
            <a:ext cx="891736" cy="874486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83"/>
          <p:cNvSpPr/>
          <p:nvPr/>
        </p:nvSpPr>
        <p:spPr>
          <a:xfrm>
            <a:off x="69827" y="-48799"/>
            <a:ext cx="1695524" cy="1674055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83"/>
          <p:cNvSpPr/>
          <p:nvPr/>
        </p:nvSpPr>
        <p:spPr>
          <a:xfrm flipH="1">
            <a:off x="155438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83"/>
          <p:cNvSpPr/>
          <p:nvPr/>
        </p:nvSpPr>
        <p:spPr>
          <a:xfrm>
            <a:off x="-73626" y="5159842"/>
            <a:ext cx="3470317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83"/>
          <p:cNvSpPr/>
          <p:nvPr/>
        </p:nvSpPr>
        <p:spPr>
          <a:xfrm flipH="1">
            <a:off x="3396691" y="5159842"/>
            <a:ext cx="2019179" cy="1915025"/>
          </a:xfrm>
          <a:prstGeom prst="teardrop">
            <a:avLst>
              <a:gd name="adj" fmla="val 100000"/>
            </a:avLst>
          </a:prstGeom>
          <a:solidFill>
            <a:srgbClr val="63078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83"/>
          <p:cNvSpPr txBox="1">
            <a:spLocks noGrp="1"/>
          </p:cNvSpPr>
          <p:nvPr>
            <p:ph type="body" idx="1"/>
          </p:nvPr>
        </p:nvSpPr>
        <p:spPr>
          <a:xfrm>
            <a:off x="6657094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7" name="Google Shape;367;p83"/>
          <p:cNvSpPr txBox="1">
            <a:spLocks noGrp="1"/>
          </p:cNvSpPr>
          <p:nvPr>
            <p:ph type="title"/>
          </p:nvPr>
        </p:nvSpPr>
        <p:spPr>
          <a:xfrm>
            <a:off x="6657094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sz="3200" b="1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8" name="Google Shape;368;p8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9" name="Google Shape;369;p8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83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pic>
        <p:nvPicPr>
          <p:cNvPr id="371" name="Google Shape;371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6"/>
          <p:cNvSpPr/>
          <p:nvPr/>
        </p:nvSpPr>
        <p:spPr>
          <a:xfrm>
            <a:off x="6986016" y="3535680"/>
            <a:ext cx="3470317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56"/>
          <p:cNvSpPr/>
          <p:nvPr/>
        </p:nvSpPr>
        <p:spPr>
          <a:xfrm>
            <a:off x="6986016" y="4404694"/>
            <a:ext cx="1739973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56"/>
          <p:cNvSpPr/>
          <p:nvPr/>
        </p:nvSpPr>
        <p:spPr>
          <a:xfrm flipH="1">
            <a:off x="6946643" y="1775824"/>
            <a:ext cx="3509690" cy="175922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56"/>
          <p:cNvSpPr/>
          <p:nvPr/>
        </p:nvSpPr>
        <p:spPr>
          <a:xfrm flipH="1">
            <a:off x="8686480" y="2652995"/>
            <a:ext cx="1759714" cy="882052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" name="Google Shape;26;p56"/>
          <p:cNvGrpSpPr/>
          <p:nvPr/>
        </p:nvGrpSpPr>
        <p:grpSpPr>
          <a:xfrm>
            <a:off x="9502053" y="824131"/>
            <a:ext cx="995484" cy="1014087"/>
            <a:chOff x="6504851" y="1197691"/>
            <a:chExt cx="995484" cy="1014087"/>
          </a:xfrm>
        </p:grpSpPr>
        <p:sp>
          <p:nvSpPr>
            <p:cNvPr id="27" name="Google Shape;27;p56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56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" name="Google Shape;29;p56"/>
          <p:cNvSpPr/>
          <p:nvPr/>
        </p:nvSpPr>
        <p:spPr>
          <a:xfrm>
            <a:off x="10459248" y="3528224"/>
            <a:ext cx="1738345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6"/>
          <p:cNvSpPr/>
          <p:nvPr/>
        </p:nvSpPr>
        <p:spPr>
          <a:xfrm flipH="1">
            <a:off x="10479341" y="1838535"/>
            <a:ext cx="1669821" cy="1674055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56"/>
          <p:cNvSpPr/>
          <p:nvPr/>
        </p:nvSpPr>
        <p:spPr>
          <a:xfrm>
            <a:off x="10205198" y="458714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" name="Google Shape;32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20080" y="2878566"/>
            <a:ext cx="4945031" cy="80813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6"/>
          <p:cNvSpPr txBox="1"/>
          <p:nvPr/>
        </p:nvSpPr>
        <p:spPr>
          <a:xfrm>
            <a:off x="1281833" y="4206975"/>
            <a:ext cx="672253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/>
          </a:p>
        </p:txBody>
      </p:sp>
      <p:pic>
        <p:nvPicPr>
          <p:cNvPr id="34" name="Google Shape;34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2576" y="4248835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y objetos">
  <p:cSld name="1_Título y objeto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7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7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57"/>
          <p:cNvSpPr txBox="1">
            <a:spLocks noGrp="1"/>
          </p:cNvSpPr>
          <p:nvPr>
            <p:ph type="body" idx="1"/>
          </p:nvPr>
        </p:nvSpPr>
        <p:spPr>
          <a:xfrm>
            <a:off x="2937669" y="2052182"/>
            <a:ext cx="6316662" cy="1666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7"/>
          <p:cNvSpPr txBox="1">
            <a:spLocks noGrp="1"/>
          </p:cNvSpPr>
          <p:nvPr>
            <p:ph type="body" idx="3"/>
          </p:nvPr>
        </p:nvSpPr>
        <p:spPr>
          <a:xfrm>
            <a:off x="2937669" y="3818461"/>
            <a:ext cx="6369050" cy="804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1" name="Google Shape;41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Encabezado de sección">
  <p:cSld name="1_Encabezado de secció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8"/>
          <p:cNvSpPr/>
          <p:nvPr/>
        </p:nvSpPr>
        <p:spPr>
          <a:xfrm>
            <a:off x="0" y="5766920"/>
            <a:ext cx="12192000" cy="1109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58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8"/>
          <p:cNvSpPr>
            <a:spLocks noGrp="1"/>
          </p:cNvSpPr>
          <p:nvPr>
            <p:ph type="pic" idx="3"/>
          </p:nvPr>
        </p:nvSpPr>
        <p:spPr>
          <a:xfrm flipH="1">
            <a:off x="1471278" y="467338"/>
            <a:ext cx="5087565" cy="5041639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sp>
      <p:sp>
        <p:nvSpPr>
          <p:cNvPr id="47" name="Google Shape;47;p58"/>
          <p:cNvSpPr txBox="1">
            <a:spLocks noGrp="1"/>
          </p:cNvSpPr>
          <p:nvPr>
            <p:ph type="title"/>
          </p:nvPr>
        </p:nvSpPr>
        <p:spPr>
          <a:xfrm>
            <a:off x="6851073" y="1091081"/>
            <a:ext cx="4689655" cy="504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600"/>
              <a:buFont typeface="Montserrat"/>
              <a:buNone/>
              <a:defRPr sz="3600" b="1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8"/>
          <p:cNvSpPr txBox="1">
            <a:spLocks noGrp="1"/>
          </p:cNvSpPr>
          <p:nvPr>
            <p:ph type="body" idx="1"/>
          </p:nvPr>
        </p:nvSpPr>
        <p:spPr>
          <a:xfrm>
            <a:off x="6851507" y="2720690"/>
            <a:ext cx="4689330" cy="2418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58"/>
          <p:cNvSpPr txBox="1">
            <a:spLocks noGrp="1"/>
          </p:cNvSpPr>
          <p:nvPr>
            <p:ph type="body" idx="4"/>
          </p:nvPr>
        </p:nvSpPr>
        <p:spPr>
          <a:xfrm>
            <a:off x="6851650" y="2057184"/>
            <a:ext cx="4689475" cy="504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0" name="Google Shape;50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59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59"/>
          <p:cNvSpPr txBox="1">
            <a:spLocks noGrp="1"/>
          </p:cNvSpPr>
          <p:nvPr>
            <p:ph type="body" idx="1"/>
          </p:nvPr>
        </p:nvSpPr>
        <p:spPr>
          <a:xfrm>
            <a:off x="2937669" y="621177"/>
            <a:ext cx="6316662" cy="1287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None/>
              <a:defRPr sz="4800" b="1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6" name="Google Shape;56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seño personalizado">
  <p:cSld name="2_Diseño personalizado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60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60"/>
          <p:cNvSpPr txBox="1">
            <a:spLocks noGrp="1"/>
          </p:cNvSpPr>
          <p:nvPr>
            <p:ph type="title"/>
          </p:nvPr>
        </p:nvSpPr>
        <p:spPr>
          <a:xfrm>
            <a:off x="1016696" y="467625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  <a:defRPr sz="3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60"/>
          <p:cNvSpPr txBox="1">
            <a:spLocks noGrp="1"/>
          </p:cNvSpPr>
          <p:nvPr>
            <p:ph type="body" idx="1"/>
          </p:nvPr>
        </p:nvSpPr>
        <p:spPr>
          <a:xfrm>
            <a:off x="1016696" y="2552129"/>
            <a:ext cx="10158608" cy="318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2" name="Google Shape;6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Diseño personalizado">
  <p:cSld name="14_Diseño personalizado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1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61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61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sz="3200" b="1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61"/>
          <p:cNvSpPr txBox="1">
            <a:spLocks noGrp="1"/>
          </p:cNvSpPr>
          <p:nvPr>
            <p:ph type="body" idx="1"/>
          </p:nvPr>
        </p:nvSpPr>
        <p:spPr>
          <a:xfrm>
            <a:off x="1898073" y="1989309"/>
            <a:ext cx="8395854" cy="339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9" name="Google Shape;69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Diseño personalizado">
  <p:cSld name="3_Diseño personalizado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5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5"/>
          <p:cNvSpPr>
            <a:spLocks noGrp="1"/>
          </p:cNvSpPr>
          <p:nvPr>
            <p:ph type="pic" idx="2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65"/>
          <p:cNvSpPr txBox="1">
            <a:spLocks noGrp="1"/>
          </p:cNvSpPr>
          <p:nvPr>
            <p:ph type="title"/>
          </p:nvPr>
        </p:nvSpPr>
        <p:spPr>
          <a:xfrm>
            <a:off x="2797632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sz="3200" b="1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65"/>
          <p:cNvSpPr txBox="1">
            <a:spLocks noGrp="1"/>
          </p:cNvSpPr>
          <p:nvPr>
            <p:ph type="body" idx="1"/>
          </p:nvPr>
        </p:nvSpPr>
        <p:spPr>
          <a:xfrm>
            <a:off x="1898073" y="1989309"/>
            <a:ext cx="8395854" cy="339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13" name="Google Shape;113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seño personalizado">
  <p:cSld name="1_Diseño personalizado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3"/>
          <p:cNvSpPr>
            <a:spLocks noGrp="1"/>
          </p:cNvSpPr>
          <p:nvPr>
            <p:ph type="pic" idx="2"/>
          </p:nvPr>
        </p:nvSpPr>
        <p:spPr>
          <a:xfrm>
            <a:off x="0" y="0"/>
            <a:ext cx="5319713" cy="5853233"/>
          </a:xfrm>
          <a:prstGeom prst="rect">
            <a:avLst/>
          </a:prstGeom>
          <a:noFill/>
          <a:ln>
            <a:noFill/>
          </a:ln>
        </p:spPr>
      </p:sp>
      <p:sp>
        <p:nvSpPr>
          <p:cNvPr id="185" name="Google Shape;185;p7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73"/>
          <p:cNvSpPr>
            <a:spLocks noGrp="1"/>
          </p:cNvSpPr>
          <p:nvPr>
            <p:ph type="pic" idx="3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188" name="Google Shape;188;p73"/>
          <p:cNvSpPr txBox="1">
            <a:spLocks noGrp="1"/>
          </p:cNvSpPr>
          <p:nvPr>
            <p:ph type="title"/>
          </p:nvPr>
        </p:nvSpPr>
        <p:spPr>
          <a:xfrm>
            <a:off x="5820334" y="470514"/>
            <a:ext cx="430733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sz="3200" b="1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73"/>
          <p:cNvSpPr txBox="1">
            <a:spLocks noGrp="1"/>
          </p:cNvSpPr>
          <p:nvPr>
            <p:ph type="body" idx="1"/>
          </p:nvPr>
        </p:nvSpPr>
        <p:spPr>
          <a:xfrm>
            <a:off x="5820736" y="2056448"/>
            <a:ext cx="5319713" cy="3445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Font typeface="Arial"/>
              <a:buChar char="•"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0" name="Google Shape;190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60" r:id="rId8"/>
    <p:sldLayoutId id="2147483668" r:id="rId9"/>
    <p:sldLayoutId id="2147483672" r:id="rId10"/>
    <p:sldLayoutId id="2147483673" r:id="rId11"/>
    <p:sldLayoutId id="2147483677" r:id="rId12"/>
    <p:sldLayoutId id="214748367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2244b82c7df_0_2"/>
          <p:cNvSpPr/>
          <p:nvPr/>
        </p:nvSpPr>
        <p:spPr>
          <a:xfrm>
            <a:off x="6986016" y="3535680"/>
            <a:ext cx="3470317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2244b82c7df_0_2"/>
          <p:cNvSpPr/>
          <p:nvPr/>
        </p:nvSpPr>
        <p:spPr>
          <a:xfrm>
            <a:off x="6986016" y="4404694"/>
            <a:ext cx="1743834" cy="87642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g2244b82c7df_0_2"/>
          <p:cNvSpPr/>
          <p:nvPr/>
        </p:nvSpPr>
        <p:spPr>
          <a:xfrm flipH="1">
            <a:off x="6942637" y="1775824"/>
            <a:ext cx="3513696" cy="1757214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g2244b82c7df_0_2"/>
          <p:cNvSpPr/>
          <p:nvPr/>
        </p:nvSpPr>
        <p:spPr>
          <a:xfrm flipH="1">
            <a:off x="8685008" y="2652995"/>
            <a:ext cx="1761186" cy="88078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6" name="Google Shape;396;g2244b82c7df_0_2"/>
          <p:cNvGrpSpPr/>
          <p:nvPr/>
        </p:nvGrpSpPr>
        <p:grpSpPr>
          <a:xfrm>
            <a:off x="9502053" y="824131"/>
            <a:ext cx="995400" cy="1014000"/>
            <a:chOff x="6504851" y="1197691"/>
            <a:chExt cx="995400" cy="1014000"/>
          </a:xfrm>
        </p:grpSpPr>
        <p:sp>
          <p:nvSpPr>
            <p:cNvPr id="397" name="Google Shape;397;g2244b82c7df_0_2"/>
            <p:cNvSpPr/>
            <p:nvPr/>
          </p:nvSpPr>
          <p:spPr>
            <a:xfrm>
              <a:off x="6504851" y="1197691"/>
              <a:ext cx="995400" cy="1014000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g2244b82c7df_0_2"/>
            <p:cNvSpPr/>
            <p:nvPr/>
          </p:nvSpPr>
          <p:spPr>
            <a:xfrm>
              <a:off x="6715239" y="1417380"/>
              <a:ext cx="574800" cy="574800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9" name="Google Shape;399;g2244b82c7df_0_2"/>
          <p:cNvSpPr/>
          <p:nvPr/>
        </p:nvSpPr>
        <p:spPr>
          <a:xfrm>
            <a:off x="10459248" y="3528224"/>
            <a:ext cx="1738345" cy="1757264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g2244b82c7df_0_2"/>
          <p:cNvSpPr/>
          <p:nvPr/>
        </p:nvSpPr>
        <p:spPr>
          <a:xfrm flipH="1">
            <a:off x="10479362" y="1838535"/>
            <a:ext cx="1669800" cy="1674000"/>
          </a:xfrm>
          <a:prstGeom prst="teardrop">
            <a:avLst>
              <a:gd name="adj" fmla="val 100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g2244b82c7df_0_2"/>
          <p:cNvSpPr/>
          <p:nvPr/>
        </p:nvSpPr>
        <p:spPr>
          <a:xfrm>
            <a:off x="10205198" y="4587147"/>
            <a:ext cx="481800" cy="481800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2" name="Google Shape;402;g2244b82c7df_0_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080" y="2878566"/>
            <a:ext cx="4945031" cy="808137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g2244b82c7df_0_2"/>
          <p:cNvSpPr txBox="1"/>
          <p:nvPr/>
        </p:nvSpPr>
        <p:spPr>
          <a:xfrm>
            <a:off x="1281833" y="4206975"/>
            <a:ext cx="6722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/>
          </a:p>
        </p:txBody>
      </p:sp>
      <p:pic>
        <p:nvPicPr>
          <p:cNvPr id="404" name="Google Shape;404;g2244b82c7df_0_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2701" y="4248910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B762F29B-536F-431A-BD62-39D44BD3CE8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74" name="Google Shape;574;p12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Deducciones que muchos olvidan:</a:t>
            </a:r>
            <a:endParaRPr dirty="0"/>
          </a:p>
        </p:txBody>
      </p:sp>
      <p:sp>
        <p:nvSpPr>
          <p:cNvPr id="576" name="Google Shape;576;p12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2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2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2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12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2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2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64AF802-9B01-4836-AF28-4FE268ABD5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8380" y="1917807"/>
            <a:ext cx="8994360" cy="392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55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B762F29B-536F-431A-BD62-39D44BD3CE8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74" name="Google Shape;574;p12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Crédito fiscal de IVA:</a:t>
            </a:r>
            <a:endParaRPr dirty="0"/>
          </a:p>
        </p:txBody>
      </p:sp>
      <p:sp>
        <p:nvSpPr>
          <p:cNvPr id="576" name="Google Shape;576;p12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2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2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2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12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2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2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7625980-E7AB-405D-9840-8E820A1953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2086" y="1331128"/>
            <a:ext cx="8175254" cy="461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83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B762F29B-536F-431A-BD62-39D44BD3CE8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74" name="Google Shape;574;p12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Planeación fiscal inteligente:</a:t>
            </a:r>
            <a:endParaRPr dirty="0"/>
          </a:p>
        </p:txBody>
      </p:sp>
      <p:sp>
        <p:nvSpPr>
          <p:cNvPr id="576" name="Google Shape;576;p12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2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2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2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12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2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2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0F8D27F-B9A4-4475-BB33-5029F02A11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1699" y="1436181"/>
            <a:ext cx="6623529" cy="47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66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2" name="Google Shape;59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13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13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13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13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13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13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13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13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13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13"/>
          <p:cNvSpPr txBox="1">
            <a:spLocks noGrp="1"/>
          </p:cNvSpPr>
          <p:nvPr>
            <p:ph type="title"/>
          </p:nvPr>
        </p:nvSpPr>
        <p:spPr>
          <a:xfrm>
            <a:off x="1093610" y="470514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2C217"/>
              </a:buClr>
              <a:buSzPts val="3200"/>
              <a:buFont typeface="Montserrat"/>
              <a:buNone/>
            </a:pPr>
            <a:r>
              <a:rPr lang="en-US" dirty="0">
                <a:solidFill>
                  <a:srgbClr val="C2C217"/>
                </a:solidFill>
              </a:rPr>
              <a:t>¿</a:t>
            </a:r>
            <a:r>
              <a:rPr lang="en-US" dirty="0" err="1">
                <a:solidFill>
                  <a:srgbClr val="C2C217"/>
                </a:solidFill>
              </a:rPr>
              <a:t>Multas</a:t>
            </a:r>
            <a:r>
              <a:rPr lang="en-US" dirty="0">
                <a:solidFill>
                  <a:srgbClr val="C2C217"/>
                </a:solidFill>
              </a:rPr>
              <a:t> </a:t>
            </a:r>
            <a:r>
              <a:rPr lang="en-US" dirty="0" err="1">
                <a:solidFill>
                  <a:srgbClr val="C2C217"/>
                </a:solidFill>
              </a:rPr>
              <a:t>frecuentes</a:t>
            </a:r>
            <a:r>
              <a:rPr lang="en-US" dirty="0">
                <a:solidFill>
                  <a:srgbClr val="C2C217"/>
                </a:solidFill>
              </a:rPr>
              <a:t> y </a:t>
            </a:r>
            <a:r>
              <a:rPr lang="en-US" dirty="0" err="1">
                <a:solidFill>
                  <a:srgbClr val="C2C217"/>
                </a:solidFill>
              </a:rPr>
              <a:t>cómo</a:t>
            </a:r>
            <a:r>
              <a:rPr lang="en-US" dirty="0">
                <a:solidFill>
                  <a:srgbClr val="C2C217"/>
                </a:solidFill>
              </a:rPr>
              <a:t> </a:t>
            </a:r>
            <a:r>
              <a:rPr lang="en-US" dirty="0" err="1">
                <a:solidFill>
                  <a:srgbClr val="C2C217"/>
                </a:solidFill>
              </a:rPr>
              <a:t>evitarlas</a:t>
            </a:r>
            <a:r>
              <a:rPr lang="en-US" dirty="0">
                <a:solidFill>
                  <a:srgbClr val="C2C217"/>
                </a:solidFill>
              </a:rPr>
              <a:t>? </a:t>
            </a:r>
            <a:endParaRPr dirty="0"/>
          </a:p>
        </p:txBody>
      </p:sp>
      <p:pic>
        <p:nvPicPr>
          <p:cNvPr id="604" name="Google Shape;604;p1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3A9A345-B9B2-4E12-AB66-E3EB826A8E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4579" y="1587521"/>
            <a:ext cx="8509764" cy="45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66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2" name="Google Shape;59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13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13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13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13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13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13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13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13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13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13"/>
          <p:cNvSpPr txBox="1">
            <a:spLocks noGrp="1"/>
          </p:cNvSpPr>
          <p:nvPr>
            <p:ph type="title"/>
          </p:nvPr>
        </p:nvSpPr>
        <p:spPr>
          <a:xfrm>
            <a:off x="1093610" y="866518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2C217"/>
              </a:buClr>
              <a:buSzPts val="3200"/>
              <a:buFont typeface="Montserrat"/>
              <a:buNone/>
            </a:pPr>
            <a:r>
              <a:rPr lang="en-US" dirty="0" err="1">
                <a:solidFill>
                  <a:srgbClr val="C2C217"/>
                </a:solidFill>
              </a:rPr>
              <a:t>Gastos</a:t>
            </a:r>
            <a:r>
              <a:rPr lang="en-US" dirty="0">
                <a:solidFill>
                  <a:srgbClr val="C2C217"/>
                </a:solidFill>
              </a:rPr>
              <a:t> </a:t>
            </a:r>
            <a:r>
              <a:rPr lang="en-US" dirty="0" err="1">
                <a:solidFill>
                  <a:srgbClr val="C2C217"/>
                </a:solidFill>
              </a:rPr>
              <a:t>deducibles</a:t>
            </a:r>
            <a:r>
              <a:rPr lang="en-US" dirty="0">
                <a:solidFill>
                  <a:srgbClr val="C2C217"/>
                </a:solidFill>
              </a:rPr>
              <a:t> que </a:t>
            </a:r>
            <a:r>
              <a:rPr lang="en-US" dirty="0" err="1">
                <a:solidFill>
                  <a:srgbClr val="C2C217"/>
                </a:solidFill>
              </a:rPr>
              <a:t>muchos</a:t>
            </a:r>
            <a:r>
              <a:rPr lang="en-US" dirty="0">
                <a:solidFill>
                  <a:srgbClr val="C2C217"/>
                </a:solidFill>
              </a:rPr>
              <a:t> no </a:t>
            </a:r>
            <a:r>
              <a:rPr lang="en-US" dirty="0" err="1">
                <a:solidFill>
                  <a:srgbClr val="C2C217"/>
                </a:solidFill>
              </a:rPr>
              <a:t>usan</a:t>
            </a:r>
            <a:r>
              <a:rPr lang="en-US" dirty="0">
                <a:solidFill>
                  <a:srgbClr val="C2C217"/>
                </a:solidFill>
              </a:rPr>
              <a:t>  </a:t>
            </a:r>
            <a:endParaRPr dirty="0"/>
          </a:p>
        </p:txBody>
      </p:sp>
      <p:pic>
        <p:nvPicPr>
          <p:cNvPr id="604" name="Google Shape;604;p1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EA29FC1-3DE5-4E5E-BF5B-200C3C1C84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3928" y="2252637"/>
            <a:ext cx="9211442" cy="344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76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7" name="Google Shape;71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19"/>
          <p:cNvSpPr/>
          <p:nvPr/>
        </p:nvSpPr>
        <p:spPr>
          <a:xfrm rot="-5400000" flipH="1">
            <a:off x="384581" y="4073372"/>
            <a:ext cx="1304550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19"/>
          <p:cNvSpPr/>
          <p:nvPr/>
        </p:nvSpPr>
        <p:spPr>
          <a:xfrm flipH="1">
            <a:off x="1442077" y="3283357"/>
            <a:ext cx="273080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9"/>
          <p:cNvSpPr/>
          <p:nvPr/>
        </p:nvSpPr>
        <p:spPr>
          <a:xfrm flipH="1">
            <a:off x="1035582" y="3748306"/>
            <a:ext cx="273080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19"/>
          <p:cNvSpPr/>
          <p:nvPr/>
        </p:nvSpPr>
        <p:spPr>
          <a:xfrm flipH="1">
            <a:off x="1442077" y="3724679"/>
            <a:ext cx="273080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19"/>
          <p:cNvSpPr/>
          <p:nvPr/>
        </p:nvSpPr>
        <p:spPr>
          <a:xfrm flipH="1">
            <a:off x="10512189" y="3653851"/>
            <a:ext cx="273080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19"/>
          <p:cNvSpPr/>
          <p:nvPr/>
        </p:nvSpPr>
        <p:spPr>
          <a:xfrm flipH="1">
            <a:off x="10510626" y="3244462"/>
            <a:ext cx="273080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19"/>
          <p:cNvSpPr/>
          <p:nvPr/>
        </p:nvSpPr>
        <p:spPr>
          <a:xfrm flipH="1">
            <a:off x="11019878" y="3244462"/>
            <a:ext cx="273080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19"/>
          <p:cNvSpPr/>
          <p:nvPr/>
        </p:nvSpPr>
        <p:spPr>
          <a:xfrm rot="5400000">
            <a:off x="10487351" y="4073371"/>
            <a:ext cx="1304550" cy="1325565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9"/>
          <p:cNvSpPr txBox="1">
            <a:spLocks noGrp="1"/>
          </p:cNvSpPr>
          <p:nvPr>
            <p:ph type="title"/>
          </p:nvPr>
        </p:nvSpPr>
        <p:spPr>
          <a:xfrm>
            <a:off x="2797631" y="376499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Tomar en cuenta:</a:t>
            </a:r>
            <a:endParaRPr dirty="0"/>
          </a:p>
        </p:txBody>
      </p:sp>
      <p:pic>
        <p:nvPicPr>
          <p:cNvPr id="729" name="Google Shape;7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D57906B6-EBBF-439C-8A86-C2671A2876E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5"/>
          <a:srcRect t="326" b="32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01718C-CB0D-4460-A30A-2C1BA3A170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1329" y="1980434"/>
            <a:ext cx="8447019" cy="28490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20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6" name="Google Shape;73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20"/>
          <p:cNvSpPr/>
          <p:nvPr/>
        </p:nvSpPr>
        <p:spPr>
          <a:xfrm rot="-5400000" flipH="1">
            <a:off x="384581" y="4073372"/>
            <a:ext cx="1304550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20"/>
          <p:cNvSpPr/>
          <p:nvPr/>
        </p:nvSpPr>
        <p:spPr>
          <a:xfrm flipH="1">
            <a:off x="1442077" y="3283357"/>
            <a:ext cx="273080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20"/>
          <p:cNvSpPr/>
          <p:nvPr/>
        </p:nvSpPr>
        <p:spPr>
          <a:xfrm flipH="1">
            <a:off x="1035582" y="3748306"/>
            <a:ext cx="273080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20"/>
          <p:cNvSpPr/>
          <p:nvPr/>
        </p:nvSpPr>
        <p:spPr>
          <a:xfrm flipH="1">
            <a:off x="1442077" y="3724679"/>
            <a:ext cx="273080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20"/>
          <p:cNvSpPr/>
          <p:nvPr/>
        </p:nvSpPr>
        <p:spPr>
          <a:xfrm flipH="1">
            <a:off x="10512189" y="3653851"/>
            <a:ext cx="273080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20"/>
          <p:cNvSpPr/>
          <p:nvPr/>
        </p:nvSpPr>
        <p:spPr>
          <a:xfrm flipH="1">
            <a:off x="10510626" y="3244462"/>
            <a:ext cx="273080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20"/>
          <p:cNvSpPr/>
          <p:nvPr/>
        </p:nvSpPr>
        <p:spPr>
          <a:xfrm flipH="1">
            <a:off x="11019878" y="3244462"/>
            <a:ext cx="273080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p20"/>
          <p:cNvSpPr/>
          <p:nvPr/>
        </p:nvSpPr>
        <p:spPr>
          <a:xfrm rot="5400000">
            <a:off x="10487351" y="4073371"/>
            <a:ext cx="1304550" cy="1325565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p20"/>
          <p:cNvSpPr txBox="1">
            <a:spLocks noGrp="1"/>
          </p:cNvSpPr>
          <p:nvPr>
            <p:ph type="title"/>
          </p:nvPr>
        </p:nvSpPr>
        <p:spPr>
          <a:xfrm>
            <a:off x="2797632" y="685960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n-US" dirty="0" err="1"/>
              <a:t>Cultura</a:t>
            </a:r>
            <a:r>
              <a:rPr lang="en-US" dirty="0"/>
              <a:t> </a:t>
            </a:r>
            <a:r>
              <a:rPr lang="en-US" dirty="0" err="1"/>
              <a:t>contable</a:t>
            </a:r>
            <a:r>
              <a:rPr lang="en-US" dirty="0"/>
              <a:t> </a:t>
            </a:r>
            <a:r>
              <a:rPr lang="en-US" dirty="0" err="1"/>
              <a:t>proactiva</a:t>
            </a:r>
            <a:r>
              <a:rPr lang="en-US" dirty="0"/>
              <a:t> y </a:t>
            </a:r>
            <a:r>
              <a:rPr lang="en-US" dirty="0" err="1"/>
              <a:t>tecnológica</a:t>
            </a:r>
            <a:r>
              <a:rPr lang="en-US" dirty="0"/>
              <a:t>. </a:t>
            </a:r>
            <a:endParaRPr dirty="0"/>
          </a:p>
        </p:txBody>
      </p:sp>
      <p:pic>
        <p:nvPicPr>
          <p:cNvPr id="747" name="Google Shape;747;p20"/>
          <p:cNvPicPr preferRelativeResize="0"/>
          <p:nvPr/>
        </p:nvPicPr>
        <p:blipFill rotWithShape="1">
          <a:blip r:embed="rId4">
            <a:alphaModFix/>
          </a:blip>
          <a:srcRect t="-31892" b="-31893"/>
          <a:stretch/>
        </p:blipFill>
        <p:spPr>
          <a:xfrm>
            <a:off x="1516533" y="5992135"/>
            <a:ext cx="1693863" cy="6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D90F406-8AD5-426F-8313-1561065BFB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6307" y="1911075"/>
            <a:ext cx="6977807" cy="39887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49"/>
          <p:cNvSpPr txBox="1">
            <a:spLocks noGrp="1"/>
          </p:cNvSpPr>
          <p:nvPr>
            <p:ph type="title"/>
          </p:nvPr>
        </p:nvSpPr>
        <p:spPr>
          <a:xfrm>
            <a:off x="6096000" y="2148541"/>
            <a:ext cx="484730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5400"/>
              <a:buFont typeface="Montserrat"/>
              <a:buNone/>
            </a:pPr>
            <a:r>
              <a:rPr lang="en-US" sz="5400"/>
              <a:t>¡Gracias!</a:t>
            </a:r>
            <a:endParaRPr/>
          </a:p>
        </p:txBody>
      </p:sp>
      <p:sp>
        <p:nvSpPr>
          <p:cNvPr id="1220" name="Google Shape;1220;p49"/>
          <p:cNvSpPr txBox="1">
            <a:spLocks noGrp="1"/>
          </p:cNvSpPr>
          <p:nvPr>
            <p:ph type="body" idx="1"/>
          </p:nvPr>
        </p:nvSpPr>
        <p:spPr>
          <a:xfrm>
            <a:off x="6096000" y="3672520"/>
            <a:ext cx="3413125" cy="399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800"/>
              <a:buNone/>
            </a:pPr>
            <a:r>
              <a:rPr lang="en-US" sz="2800" dirty="0"/>
              <a:t>Gabriela Mata</a:t>
            </a:r>
            <a:endParaRPr dirty="0"/>
          </a:p>
        </p:txBody>
      </p:sp>
      <p:sp>
        <p:nvSpPr>
          <p:cNvPr id="1221" name="Google Shape;1221;p49"/>
          <p:cNvSpPr txBox="1">
            <a:spLocks noGrp="1"/>
          </p:cNvSpPr>
          <p:nvPr>
            <p:ph type="body" idx="3"/>
          </p:nvPr>
        </p:nvSpPr>
        <p:spPr>
          <a:xfrm>
            <a:off x="6095998" y="4077536"/>
            <a:ext cx="5093618" cy="399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800"/>
              <a:buNone/>
            </a:pPr>
            <a:r>
              <a:rPr lang="en-US" sz="2800" dirty="0"/>
              <a:t>Grupo </a:t>
            </a:r>
            <a:r>
              <a:rPr lang="en-US" sz="2800" dirty="0" err="1"/>
              <a:t>Contabilidad</a:t>
            </a:r>
            <a:r>
              <a:rPr lang="en-US" sz="2800" dirty="0"/>
              <a:t> al Día</a:t>
            </a:r>
            <a:endParaRPr sz="2800" dirty="0"/>
          </a:p>
        </p:txBody>
      </p:sp>
      <p:pic>
        <p:nvPicPr>
          <p:cNvPr id="1222" name="Google Shape;1222;p49"/>
          <p:cNvPicPr preferRelativeResize="0"/>
          <p:nvPr/>
        </p:nvPicPr>
        <p:blipFill rotWithShape="1">
          <a:blip r:embed="rId3">
            <a:alphaModFix/>
          </a:blip>
          <a:srcRect t="-31892" b="-31893"/>
          <a:stretch/>
        </p:blipFill>
        <p:spPr>
          <a:xfrm>
            <a:off x="1516533" y="5992135"/>
            <a:ext cx="1693863" cy="6482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3" name="Google Shape;1223;p49"/>
          <p:cNvGrpSpPr/>
          <p:nvPr/>
        </p:nvGrpSpPr>
        <p:grpSpPr>
          <a:xfrm>
            <a:off x="0" y="0"/>
            <a:ext cx="5817425" cy="5345249"/>
            <a:chOff x="0" y="0"/>
            <a:chExt cx="5817425" cy="5345249"/>
          </a:xfrm>
        </p:grpSpPr>
        <p:sp>
          <p:nvSpPr>
            <p:cNvPr id="1224" name="Google Shape;1224;p49"/>
            <p:cNvSpPr/>
            <p:nvPr/>
          </p:nvSpPr>
          <p:spPr>
            <a:xfrm flipH="1">
              <a:off x="3565394" y="3556089"/>
              <a:ext cx="1783373" cy="1789160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5" name="Google Shape;1225;p49"/>
            <p:cNvSpPr/>
            <p:nvPr/>
          </p:nvSpPr>
          <p:spPr>
            <a:xfrm flipH="1">
              <a:off x="3942294" y="3943687"/>
              <a:ext cx="1029572" cy="1013964"/>
            </a:xfrm>
            <a:prstGeom prst="ellipse">
              <a:avLst/>
            </a:prstGeom>
            <a:solidFill>
              <a:srgbClr val="141D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6" name="Google Shape;1226;p49"/>
            <p:cNvSpPr/>
            <p:nvPr/>
          </p:nvSpPr>
          <p:spPr>
            <a:xfrm flipH="1">
              <a:off x="1768298" y="1759856"/>
              <a:ext cx="3523734" cy="1744133"/>
            </a:xfrm>
            <a:custGeom>
              <a:avLst/>
              <a:gdLst/>
              <a:ahLst/>
              <a:cxnLst/>
              <a:rect l="l" t="t" r="r" b="b"/>
              <a:pathLst>
                <a:path w="3470317" h="1744133" extrusionOk="0">
                  <a:moveTo>
                    <a:pt x="0" y="1735328"/>
                  </a:moveTo>
                  <a:cubicBezTo>
                    <a:pt x="19417" y="1546352"/>
                    <a:pt x="30366" y="205910"/>
                    <a:pt x="1607651" y="0"/>
                  </a:cubicBezTo>
                  <a:lnTo>
                    <a:pt x="3470317" y="0"/>
                  </a:lnTo>
                  <a:cubicBezTo>
                    <a:pt x="3416695" y="420511"/>
                    <a:pt x="3337672" y="1484488"/>
                    <a:pt x="1887051" y="1744133"/>
                  </a:cubicBezTo>
                  <a:lnTo>
                    <a:pt x="0" y="1735328"/>
                  </a:lnTo>
                  <a:close/>
                </a:path>
              </a:pathLst>
            </a:custGeom>
            <a:solidFill>
              <a:srgbClr val="C3C31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7" name="Google Shape;1227;p49"/>
            <p:cNvSpPr/>
            <p:nvPr/>
          </p:nvSpPr>
          <p:spPr>
            <a:xfrm flipH="1">
              <a:off x="3525277" y="2628870"/>
              <a:ext cx="1766756" cy="874486"/>
            </a:xfrm>
            <a:custGeom>
              <a:avLst/>
              <a:gdLst/>
              <a:ahLst/>
              <a:cxnLst/>
              <a:rect l="l" t="t" r="r" b="b"/>
              <a:pathLst>
                <a:path w="3470317" h="1744133" extrusionOk="0">
                  <a:moveTo>
                    <a:pt x="0" y="1735328"/>
                  </a:moveTo>
                  <a:cubicBezTo>
                    <a:pt x="19417" y="1546352"/>
                    <a:pt x="30366" y="205910"/>
                    <a:pt x="1607651" y="0"/>
                  </a:cubicBezTo>
                  <a:lnTo>
                    <a:pt x="3470317" y="0"/>
                  </a:lnTo>
                  <a:cubicBezTo>
                    <a:pt x="3416695" y="420511"/>
                    <a:pt x="3337672" y="1484488"/>
                    <a:pt x="1887051" y="1744133"/>
                  </a:cubicBezTo>
                  <a:lnTo>
                    <a:pt x="0" y="1735328"/>
                  </a:lnTo>
                  <a:close/>
                </a:path>
              </a:pathLst>
            </a:custGeom>
            <a:solidFill>
              <a:srgbClr val="6307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8" name="Google Shape;1228;p49"/>
            <p:cNvSpPr/>
            <p:nvPr/>
          </p:nvSpPr>
          <p:spPr>
            <a:xfrm>
              <a:off x="1768298" y="0"/>
              <a:ext cx="3563713" cy="1759223"/>
            </a:xfrm>
            <a:custGeom>
              <a:avLst/>
              <a:gdLst/>
              <a:ahLst/>
              <a:cxnLst/>
              <a:rect l="l" t="t" r="r" b="b"/>
              <a:pathLst>
                <a:path w="3470317" h="1744133" extrusionOk="0">
                  <a:moveTo>
                    <a:pt x="0" y="1735328"/>
                  </a:moveTo>
                  <a:cubicBezTo>
                    <a:pt x="19417" y="1546352"/>
                    <a:pt x="30366" y="205910"/>
                    <a:pt x="1607651" y="0"/>
                  </a:cubicBezTo>
                  <a:lnTo>
                    <a:pt x="3470317" y="0"/>
                  </a:lnTo>
                  <a:cubicBezTo>
                    <a:pt x="3416695" y="420511"/>
                    <a:pt x="3337672" y="1484488"/>
                    <a:pt x="1887051" y="1744133"/>
                  </a:cubicBezTo>
                  <a:lnTo>
                    <a:pt x="0" y="1735328"/>
                  </a:lnTo>
                  <a:close/>
                </a:path>
              </a:pathLst>
            </a:cu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49"/>
            <p:cNvSpPr/>
            <p:nvPr/>
          </p:nvSpPr>
          <p:spPr>
            <a:xfrm>
              <a:off x="1778593" y="877171"/>
              <a:ext cx="1786801" cy="882052"/>
            </a:xfrm>
            <a:custGeom>
              <a:avLst/>
              <a:gdLst/>
              <a:ahLst/>
              <a:cxnLst/>
              <a:rect l="l" t="t" r="r" b="b"/>
              <a:pathLst>
                <a:path w="3470317" h="1744133" extrusionOk="0">
                  <a:moveTo>
                    <a:pt x="0" y="1735328"/>
                  </a:moveTo>
                  <a:cubicBezTo>
                    <a:pt x="19417" y="1546352"/>
                    <a:pt x="30366" y="205910"/>
                    <a:pt x="1607651" y="0"/>
                  </a:cubicBezTo>
                  <a:lnTo>
                    <a:pt x="3470317" y="0"/>
                  </a:lnTo>
                  <a:cubicBezTo>
                    <a:pt x="3416695" y="420511"/>
                    <a:pt x="3337672" y="1484488"/>
                    <a:pt x="1887051" y="1744133"/>
                  </a:cubicBezTo>
                  <a:lnTo>
                    <a:pt x="0" y="1735328"/>
                  </a:lnTo>
                  <a:close/>
                </a:path>
              </a:pathLst>
            </a:custGeom>
            <a:solidFill>
              <a:srgbClr val="141D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30" name="Google Shape;1230;p49"/>
            <p:cNvGrpSpPr/>
            <p:nvPr/>
          </p:nvGrpSpPr>
          <p:grpSpPr>
            <a:xfrm flipH="1">
              <a:off x="4806618" y="1239342"/>
              <a:ext cx="1010807" cy="1014087"/>
              <a:chOff x="6504851" y="1197691"/>
              <a:chExt cx="995484" cy="1014087"/>
            </a:xfrm>
          </p:grpSpPr>
          <p:sp>
            <p:nvSpPr>
              <p:cNvPr id="1231" name="Google Shape;1231;p49"/>
              <p:cNvSpPr/>
              <p:nvPr/>
            </p:nvSpPr>
            <p:spPr>
              <a:xfrm>
                <a:off x="6504851" y="1197691"/>
                <a:ext cx="995484" cy="1014087"/>
              </a:xfrm>
              <a:prstGeom prst="ellipse">
                <a:avLst/>
              </a:prstGeom>
              <a:solidFill>
                <a:srgbClr val="00A0B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2" name="Google Shape;1232;p49"/>
              <p:cNvSpPr/>
              <p:nvPr/>
            </p:nvSpPr>
            <p:spPr>
              <a:xfrm>
                <a:off x="6715239" y="1417380"/>
                <a:ext cx="574709" cy="574709"/>
              </a:xfrm>
              <a:prstGeom prst="ellipse">
                <a:avLst/>
              </a:prstGeom>
              <a:solidFill>
                <a:srgbClr val="00376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33" name="Google Shape;1233;p49"/>
            <p:cNvSpPr/>
            <p:nvPr/>
          </p:nvSpPr>
          <p:spPr>
            <a:xfrm flipH="1">
              <a:off x="236" y="1752400"/>
              <a:ext cx="1765103" cy="1757264"/>
            </a:xfrm>
            <a:custGeom>
              <a:avLst/>
              <a:gdLst/>
              <a:ahLst/>
              <a:cxnLst/>
              <a:rect l="l" t="t" r="r" b="b"/>
              <a:pathLst>
                <a:path w="1738345" h="1757264" extrusionOk="0">
                  <a:moveTo>
                    <a:pt x="1738345" y="0"/>
                  </a:moveTo>
                  <a:lnTo>
                    <a:pt x="1824" y="0"/>
                  </a:lnTo>
                  <a:cubicBezTo>
                    <a:pt x="-56899" y="1331054"/>
                    <a:pt x="1318896" y="1806429"/>
                    <a:pt x="1738345" y="1753299"/>
                  </a:cubicBezTo>
                  <a:cubicBezTo>
                    <a:pt x="1735549" y="1180051"/>
                    <a:pt x="1732752" y="606804"/>
                    <a:pt x="1738345" y="0"/>
                  </a:cubicBezTo>
                  <a:close/>
                </a:path>
              </a:pathLst>
            </a:cu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4" name="Google Shape;1234;p49"/>
            <p:cNvSpPr/>
            <p:nvPr/>
          </p:nvSpPr>
          <p:spPr>
            <a:xfrm flipH="1">
              <a:off x="1763487" y="3514088"/>
              <a:ext cx="1765103" cy="1757264"/>
            </a:xfrm>
            <a:custGeom>
              <a:avLst/>
              <a:gdLst/>
              <a:ahLst/>
              <a:cxnLst/>
              <a:rect l="l" t="t" r="r" b="b"/>
              <a:pathLst>
                <a:path w="1738345" h="1757264" extrusionOk="0">
                  <a:moveTo>
                    <a:pt x="1738345" y="0"/>
                  </a:moveTo>
                  <a:lnTo>
                    <a:pt x="1824" y="0"/>
                  </a:lnTo>
                  <a:cubicBezTo>
                    <a:pt x="-56899" y="1331054"/>
                    <a:pt x="1318896" y="1806429"/>
                    <a:pt x="1738345" y="1753299"/>
                  </a:cubicBezTo>
                  <a:cubicBezTo>
                    <a:pt x="1735549" y="1180051"/>
                    <a:pt x="1732752" y="606804"/>
                    <a:pt x="1738345" y="0"/>
                  </a:cubicBezTo>
                  <a:close/>
                </a:path>
              </a:pathLst>
            </a:custGeom>
            <a:solidFill>
              <a:srgbClr val="00376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5" name="Google Shape;1235;p49"/>
            <p:cNvSpPr/>
            <p:nvPr/>
          </p:nvSpPr>
          <p:spPr>
            <a:xfrm>
              <a:off x="0" y="3489383"/>
              <a:ext cx="1791928" cy="1757264"/>
            </a:xfrm>
            <a:custGeom>
              <a:avLst/>
              <a:gdLst/>
              <a:ahLst/>
              <a:cxnLst/>
              <a:rect l="l" t="t" r="r" b="b"/>
              <a:pathLst>
                <a:path w="1738345" h="1757264" extrusionOk="0">
                  <a:moveTo>
                    <a:pt x="1738345" y="0"/>
                  </a:moveTo>
                  <a:lnTo>
                    <a:pt x="1824" y="0"/>
                  </a:lnTo>
                  <a:cubicBezTo>
                    <a:pt x="-56899" y="1331054"/>
                    <a:pt x="1318896" y="1806429"/>
                    <a:pt x="1738345" y="1753299"/>
                  </a:cubicBezTo>
                  <a:cubicBezTo>
                    <a:pt x="1735549" y="1180051"/>
                    <a:pt x="1732752" y="606804"/>
                    <a:pt x="1738345" y="0"/>
                  </a:cubicBezTo>
                  <a:close/>
                </a:path>
              </a:pathLst>
            </a:custGeom>
            <a:solidFill>
              <a:srgbClr val="6307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49"/>
            <p:cNvSpPr/>
            <p:nvPr/>
          </p:nvSpPr>
          <p:spPr>
            <a:xfrm>
              <a:off x="900192" y="3489383"/>
              <a:ext cx="891736" cy="874486"/>
            </a:xfrm>
            <a:custGeom>
              <a:avLst/>
              <a:gdLst/>
              <a:ahLst/>
              <a:cxnLst/>
              <a:rect l="l" t="t" r="r" b="b"/>
              <a:pathLst>
                <a:path w="1738345" h="1757264" extrusionOk="0">
                  <a:moveTo>
                    <a:pt x="1738345" y="0"/>
                  </a:moveTo>
                  <a:lnTo>
                    <a:pt x="1824" y="0"/>
                  </a:lnTo>
                  <a:cubicBezTo>
                    <a:pt x="-56899" y="1331054"/>
                    <a:pt x="1318896" y="1806429"/>
                    <a:pt x="1738345" y="1753299"/>
                  </a:cubicBezTo>
                  <a:cubicBezTo>
                    <a:pt x="1735549" y="1180051"/>
                    <a:pt x="1732752" y="606804"/>
                    <a:pt x="1738345" y="0"/>
                  </a:cubicBezTo>
                  <a:close/>
                </a:path>
              </a:pathLst>
            </a:custGeom>
            <a:solidFill>
              <a:srgbClr val="C3C31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49"/>
            <p:cNvSpPr/>
            <p:nvPr/>
          </p:nvSpPr>
          <p:spPr>
            <a:xfrm>
              <a:off x="49412" y="62711"/>
              <a:ext cx="1695524" cy="1674055"/>
            </a:xfrm>
            <a:prstGeom prst="teardrop">
              <a:avLst>
                <a:gd name="adj" fmla="val 100000"/>
              </a:avLst>
            </a:prstGeom>
            <a:solidFill>
              <a:srgbClr val="C3C31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Google Shape;1238;p49"/>
            <p:cNvSpPr/>
            <p:nvPr/>
          </p:nvSpPr>
          <p:spPr>
            <a:xfrm flipH="1">
              <a:off x="1533968" y="2811323"/>
              <a:ext cx="489331" cy="481913"/>
            </a:xfrm>
            <a:prstGeom prst="ellipse">
              <a:avLst/>
            </a:prstGeom>
            <a:solidFill>
              <a:srgbClr val="6307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AB0951A1-484C-4639-A96A-B50FDFA5070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42" r="142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"/>
          <p:cNvSpPr/>
          <p:nvPr/>
        </p:nvSpPr>
        <p:spPr>
          <a:xfrm>
            <a:off x="1295400" y="442913"/>
            <a:ext cx="9601200" cy="5500687"/>
          </a:xfrm>
          <a:prstGeom prst="roundRect">
            <a:avLst>
              <a:gd name="adj" fmla="val 16667"/>
            </a:avLst>
          </a:prstGeom>
          <a:solidFill>
            <a:srgbClr val="080C3F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4"/>
          <p:cNvSpPr/>
          <p:nvPr/>
        </p:nvSpPr>
        <p:spPr>
          <a:xfrm rot="-5400000">
            <a:off x="9161440" y="347604"/>
            <a:ext cx="2587042" cy="2587042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4"/>
          <p:cNvSpPr/>
          <p:nvPr/>
        </p:nvSpPr>
        <p:spPr>
          <a:xfrm>
            <a:off x="9161442" y="268014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4"/>
          <p:cNvSpPr/>
          <p:nvPr/>
        </p:nvSpPr>
        <p:spPr>
          <a:xfrm>
            <a:off x="9161441" y="921290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4"/>
          <p:cNvSpPr/>
          <p:nvPr/>
        </p:nvSpPr>
        <p:spPr>
          <a:xfrm>
            <a:off x="10700951" y="1841157"/>
            <a:ext cx="803189" cy="803189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4"/>
          <p:cNvSpPr/>
          <p:nvPr/>
        </p:nvSpPr>
        <p:spPr>
          <a:xfrm>
            <a:off x="10469690" y="2894851"/>
            <a:ext cx="1297338" cy="1311457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4"/>
          <p:cNvSpPr/>
          <p:nvPr/>
        </p:nvSpPr>
        <p:spPr>
          <a:xfrm>
            <a:off x="333632" y="951471"/>
            <a:ext cx="803189" cy="803189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4"/>
          <p:cNvSpPr/>
          <p:nvPr/>
        </p:nvSpPr>
        <p:spPr>
          <a:xfrm>
            <a:off x="371663" y="2103863"/>
            <a:ext cx="1315888" cy="1316821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4"/>
          <p:cNvSpPr/>
          <p:nvPr/>
        </p:nvSpPr>
        <p:spPr>
          <a:xfrm rot="10800000" flipH="1">
            <a:off x="371663" y="3415610"/>
            <a:ext cx="1315888" cy="1311457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4"/>
          <p:cNvSpPr/>
          <p:nvPr/>
        </p:nvSpPr>
        <p:spPr>
          <a:xfrm flipH="1">
            <a:off x="334253" y="4727067"/>
            <a:ext cx="2714129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4"/>
          <p:cNvSpPr/>
          <p:nvPr/>
        </p:nvSpPr>
        <p:spPr>
          <a:xfrm flipH="1">
            <a:off x="1687551" y="5380343"/>
            <a:ext cx="1360830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4"/>
          <p:cNvSpPr/>
          <p:nvPr/>
        </p:nvSpPr>
        <p:spPr>
          <a:xfrm>
            <a:off x="3025251" y="5061857"/>
            <a:ext cx="1971291" cy="973581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4"/>
          <p:cNvSpPr/>
          <p:nvPr/>
        </p:nvSpPr>
        <p:spPr>
          <a:xfrm>
            <a:off x="3025251" y="5546663"/>
            <a:ext cx="988380" cy="488141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4"/>
          <p:cNvSpPr txBox="1">
            <a:spLocks noGrp="1"/>
          </p:cNvSpPr>
          <p:nvPr>
            <p:ph type="body" idx="1"/>
          </p:nvPr>
        </p:nvSpPr>
        <p:spPr>
          <a:xfrm>
            <a:off x="2937669" y="2052181"/>
            <a:ext cx="6316662" cy="2020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</a:pPr>
            <a:r>
              <a:rPr lang="es-CR" dirty="0"/>
              <a:t> ¿Cómo pagar menos impuestos legalmente?</a:t>
            </a:r>
          </a:p>
        </p:txBody>
      </p:sp>
      <p:pic>
        <p:nvPicPr>
          <p:cNvPr id="2" name="Google Shape;470;p7">
            <a:extLst>
              <a:ext uri="{FF2B5EF4-FFF2-40B4-BE49-F238E27FC236}">
                <a16:creationId xmlns:a16="http://schemas.microsoft.com/office/drawing/2014/main" id="{6F658CBE-12BC-0D0A-BBA2-21CB61B28662}"/>
              </a:ext>
            </a:extLst>
          </p:cNvPr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5" r="25"/>
          <a:stretch/>
        </p:blipFill>
        <p:spPr>
          <a:xfrm>
            <a:off x="1687551" y="6165383"/>
            <a:ext cx="1795878" cy="409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"/>
          <p:cNvSpPr/>
          <p:nvPr/>
        </p:nvSpPr>
        <p:spPr>
          <a:xfrm>
            <a:off x="1295400" y="442913"/>
            <a:ext cx="9601200" cy="5500687"/>
          </a:xfrm>
          <a:prstGeom prst="roundRect">
            <a:avLst>
              <a:gd name="adj" fmla="val 16667"/>
            </a:avLst>
          </a:prstGeom>
          <a:solidFill>
            <a:srgbClr val="080C3F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5"/>
          <p:cNvSpPr/>
          <p:nvPr/>
        </p:nvSpPr>
        <p:spPr>
          <a:xfrm rot="-5400000">
            <a:off x="9161440" y="347604"/>
            <a:ext cx="2587042" cy="2587042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5"/>
          <p:cNvSpPr/>
          <p:nvPr/>
        </p:nvSpPr>
        <p:spPr>
          <a:xfrm>
            <a:off x="9161442" y="268014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5"/>
          <p:cNvSpPr/>
          <p:nvPr/>
        </p:nvSpPr>
        <p:spPr>
          <a:xfrm>
            <a:off x="9161441" y="921290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5"/>
          <p:cNvSpPr/>
          <p:nvPr/>
        </p:nvSpPr>
        <p:spPr>
          <a:xfrm>
            <a:off x="10700951" y="1841157"/>
            <a:ext cx="803189" cy="803189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5"/>
          <p:cNvSpPr/>
          <p:nvPr/>
        </p:nvSpPr>
        <p:spPr>
          <a:xfrm>
            <a:off x="10469690" y="2894851"/>
            <a:ext cx="1297338" cy="1311457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5"/>
          <p:cNvSpPr/>
          <p:nvPr/>
        </p:nvSpPr>
        <p:spPr>
          <a:xfrm>
            <a:off x="333632" y="856547"/>
            <a:ext cx="803189" cy="803189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5"/>
          <p:cNvSpPr/>
          <p:nvPr/>
        </p:nvSpPr>
        <p:spPr>
          <a:xfrm>
            <a:off x="371663" y="2008939"/>
            <a:ext cx="1315888" cy="1316821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5"/>
          <p:cNvSpPr/>
          <p:nvPr/>
        </p:nvSpPr>
        <p:spPr>
          <a:xfrm rot="10800000" flipH="1">
            <a:off x="371663" y="3320686"/>
            <a:ext cx="1315888" cy="1311457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5"/>
          <p:cNvSpPr/>
          <p:nvPr/>
        </p:nvSpPr>
        <p:spPr>
          <a:xfrm flipH="1">
            <a:off x="334253" y="4632143"/>
            <a:ext cx="2714129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5"/>
          <p:cNvSpPr/>
          <p:nvPr/>
        </p:nvSpPr>
        <p:spPr>
          <a:xfrm flipH="1">
            <a:off x="1687551" y="5285419"/>
            <a:ext cx="1360830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5"/>
          <p:cNvSpPr/>
          <p:nvPr/>
        </p:nvSpPr>
        <p:spPr>
          <a:xfrm>
            <a:off x="3025251" y="4966933"/>
            <a:ext cx="1971291" cy="973581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5"/>
          <p:cNvSpPr/>
          <p:nvPr/>
        </p:nvSpPr>
        <p:spPr>
          <a:xfrm>
            <a:off x="3025251" y="5451739"/>
            <a:ext cx="988380" cy="488141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5"/>
          <p:cNvSpPr txBox="1">
            <a:spLocks noGrp="1"/>
          </p:cNvSpPr>
          <p:nvPr>
            <p:ph type="body" idx="1"/>
          </p:nvPr>
        </p:nvSpPr>
        <p:spPr>
          <a:xfrm>
            <a:off x="2937669" y="2297221"/>
            <a:ext cx="6365357" cy="1502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BFCFF"/>
              </a:buClr>
              <a:buSzPts val="4800"/>
              <a:buNone/>
            </a:pPr>
            <a:r>
              <a:rPr lang="es-MX" sz="2000" dirty="0"/>
              <a:t>Si dos personas ganan lo mismo, ¿por qué una paga mucho más impuestos que la otra? </a:t>
            </a:r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BFCFF"/>
              </a:buClr>
              <a:buSzPts val="4800"/>
              <a:buNone/>
            </a:pPr>
            <a:endParaRPr lang="es-MX" sz="2000" dirty="0"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BFCFF"/>
              </a:buClr>
              <a:buSzPts val="4800"/>
              <a:buNone/>
            </a:pPr>
            <a:r>
              <a:rPr lang="es-MX" sz="2000" dirty="0"/>
              <a:t>La respuesta no está en cuánto ganan, sino en lo que saben.</a:t>
            </a:r>
            <a:endParaRPr sz="2000" dirty="0"/>
          </a:p>
        </p:txBody>
      </p:sp>
      <p:pic>
        <p:nvPicPr>
          <p:cNvPr id="446" name="Google Shape;446;p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Google Shape;470;p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7"/>
          <p:cNvSpPr txBox="1">
            <a:spLocks noGrp="1"/>
          </p:cNvSpPr>
          <p:nvPr>
            <p:ph type="title"/>
          </p:nvPr>
        </p:nvSpPr>
        <p:spPr>
          <a:xfrm>
            <a:off x="6851073" y="1692166"/>
            <a:ext cx="4689655" cy="504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600"/>
              <a:buFont typeface="Montserrat"/>
              <a:buNone/>
            </a:pPr>
            <a:r>
              <a:rPr lang="en-US" dirty="0"/>
              <a:t>Gabriela Mata </a:t>
            </a:r>
            <a:endParaRPr dirty="0"/>
          </a:p>
        </p:txBody>
      </p:sp>
      <p:sp>
        <p:nvSpPr>
          <p:cNvPr id="473" name="Google Shape;473;p7"/>
          <p:cNvSpPr txBox="1">
            <a:spLocks noGrp="1"/>
          </p:cNvSpPr>
          <p:nvPr>
            <p:ph type="body" idx="1"/>
          </p:nvPr>
        </p:nvSpPr>
        <p:spPr>
          <a:xfrm>
            <a:off x="6851255" y="3342217"/>
            <a:ext cx="4689330" cy="184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None/>
            </a:pPr>
            <a:r>
              <a:rPr lang="en-US" sz="2400" dirty="0" err="1">
                <a:solidFill>
                  <a:srgbClr val="595959"/>
                </a:solidFill>
              </a:rPr>
              <a:t>Cuento</a:t>
            </a:r>
            <a:r>
              <a:rPr lang="en-US" sz="2400" dirty="0">
                <a:solidFill>
                  <a:srgbClr val="595959"/>
                </a:solidFill>
              </a:rPr>
              <a:t> con 10 </a:t>
            </a:r>
            <a:r>
              <a:rPr lang="en-US" sz="2400" dirty="0" err="1">
                <a:solidFill>
                  <a:srgbClr val="595959"/>
                </a:solidFill>
              </a:rPr>
              <a:t>años</a:t>
            </a:r>
            <a:r>
              <a:rPr lang="en-US" sz="2400" dirty="0">
                <a:solidFill>
                  <a:srgbClr val="595959"/>
                </a:solidFill>
              </a:rPr>
              <a:t> de </a:t>
            </a:r>
            <a:r>
              <a:rPr lang="en-US" sz="2400" dirty="0" err="1">
                <a:solidFill>
                  <a:srgbClr val="595959"/>
                </a:solidFill>
              </a:rPr>
              <a:t>experiencia</a:t>
            </a:r>
            <a:r>
              <a:rPr lang="en-US" sz="2400" dirty="0">
                <a:solidFill>
                  <a:srgbClr val="595959"/>
                </a:solidFill>
              </a:rPr>
              <a:t> </a:t>
            </a:r>
            <a:r>
              <a:rPr lang="en-US" sz="2400" dirty="0" err="1">
                <a:solidFill>
                  <a:srgbClr val="595959"/>
                </a:solidFill>
              </a:rPr>
              <a:t>en</a:t>
            </a:r>
            <a:r>
              <a:rPr lang="en-US" sz="2400" dirty="0">
                <a:solidFill>
                  <a:srgbClr val="595959"/>
                </a:solidFill>
              </a:rPr>
              <a:t> </a:t>
            </a:r>
            <a:r>
              <a:rPr lang="en-US" sz="2400" dirty="0" err="1">
                <a:solidFill>
                  <a:srgbClr val="595959"/>
                </a:solidFill>
              </a:rPr>
              <a:t>asesoría</a:t>
            </a:r>
            <a:r>
              <a:rPr lang="en-US" sz="2400" dirty="0">
                <a:solidFill>
                  <a:srgbClr val="595959"/>
                </a:solidFill>
              </a:rPr>
              <a:t> y </a:t>
            </a:r>
            <a:r>
              <a:rPr lang="en-US" sz="2400" dirty="0" err="1">
                <a:solidFill>
                  <a:srgbClr val="595959"/>
                </a:solidFill>
              </a:rPr>
              <a:t>acompañamiento</a:t>
            </a:r>
            <a:r>
              <a:rPr lang="en-US" sz="2400" dirty="0">
                <a:solidFill>
                  <a:srgbClr val="595959"/>
                </a:solidFill>
              </a:rPr>
              <a:t> a </a:t>
            </a:r>
            <a:r>
              <a:rPr lang="en-US" sz="2400" dirty="0" err="1">
                <a:solidFill>
                  <a:srgbClr val="595959"/>
                </a:solidFill>
              </a:rPr>
              <a:t>MiPYMES</a:t>
            </a:r>
            <a:r>
              <a:rPr lang="en-US" sz="2400" dirty="0">
                <a:solidFill>
                  <a:srgbClr val="595959"/>
                </a:solidFill>
              </a:rPr>
              <a:t>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400"/>
              <a:buNone/>
            </a:pPr>
            <a:endParaRPr sz="2400" dirty="0">
              <a:solidFill>
                <a:srgbClr val="595959"/>
              </a:solidFill>
            </a:endParaRPr>
          </a:p>
        </p:txBody>
      </p:sp>
      <p:sp>
        <p:nvSpPr>
          <p:cNvPr id="474" name="Google Shape;474;p7"/>
          <p:cNvSpPr txBox="1">
            <a:spLocks noGrp="1"/>
          </p:cNvSpPr>
          <p:nvPr>
            <p:ph type="body" idx="4"/>
          </p:nvPr>
        </p:nvSpPr>
        <p:spPr>
          <a:xfrm>
            <a:off x="6851651" y="2483138"/>
            <a:ext cx="4689078" cy="578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</a:pPr>
            <a:r>
              <a:rPr lang="en-US" dirty="0"/>
              <a:t>CPI </a:t>
            </a:r>
            <a:r>
              <a:rPr lang="en-US" dirty="0" err="1"/>
              <a:t>especialista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asesoría</a:t>
            </a:r>
            <a:r>
              <a:rPr lang="en-US" dirty="0"/>
              <a:t> </a:t>
            </a:r>
            <a:r>
              <a:rPr lang="en-US" dirty="0" err="1"/>
              <a:t>contable-tributaria</a:t>
            </a:r>
            <a:r>
              <a:rPr lang="en-US" dirty="0"/>
              <a:t>.</a:t>
            </a:r>
            <a:endParaRPr dirty="0"/>
          </a:p>
        </p:txBody>
      </p:sp>
      <p:cxnSp>
        <p:nvCxnSpPr>
          <p:cNvPr id="475" name="Google Shape;475;p7"/>
          <p:cNvCxnSpPr/>
          <p:nvPr/>
        </p:nvCxnSpPr>
        <p:spPr>
          <a:xfrm>
            <a:off x="6949153" y="2314959"/>
            <a:ext cx="1163265" cy="0"/>
          </a:xfrm>
          <a:prstGeom prst="straightConnector1">
            <a:avLst/>
          </a:prstGeom>
          <a:noFill/>
          <a:ln w="50800" cap="flat" cmpd="sng">
            <a:solidFill>
              <a:srgbClr val="C2C21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6" name="Google Shape;476;p7"/>
          <p:cNvSpPr/>
          <p:nvPr/>
        </p:nvSpPr>
        <p:spPr>
          <a:xfrm>
            <a:off x="5650060" y="335047"/>
            <a:ext cx="277282" cy="277282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7"/>
          <p:cNvSpPr/>
          <p:nvPr/>
        </p:nvSpPr>
        <p:spPr>
          <a:xfrm>
            <a:off x="6062810" y="71249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7"/>
          <p:cNvSpPr/>
          <p:nvPr/>
        </p:nvSpPr>
        <p:spPr>
          <a:xfrm>
            <a:off x="6056460" y="328697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7"/>
          <p:cNvSpPr/>
          <p:nvPr/>
        </p:nvSpPr>
        <p:spPr>
          <a:xfrm>
            <a:off x="-1577514" y="1405022"/>
            <a:ext cx="3155028" cy="3155028"/>
          </a:xfrm>
          <a:prstGeom prst="donut">
            <a:avLst>
              <a:gd name="adj" fmla="val 25000"/>
            </a:avLst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7"/>
          <p:cNvSpPr/>
          <p:nvPr/>
        </p:nvSpPr>
        <p:spPr>
          <a:xfrm>
            <a:off x="290783" y="400263"/>
            <a:ext cx="887434" cy="887434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EEB5F5C0-8A66-4BC8-8117-EFEB137A0F30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4"/>
          <a:srcRect l="12120" r="12120"/>
          <a:stretch>
            <a:fillRect/>
          </a:stretch>
        </p:blipFill>
        <p:spPr>
          <a:xfrm flipH="1">
            <a:off x="1926466" y="1209064"/>
            <a:ext cx="4129994" cy="40927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9"/>
          <p:cNvSpPr txBox="1">
            <a:spLocks noGrp="1"/>
          </p:cNvSpPr>
          <p:nvPr>
            <p:ph type="body" idx="1"/>
          </p:nvPr>
        </p:nvSpPr>
        <p:spPr>
          <a:xfrm>
            <a:off x="3494238" y="2785040"/>
            <a:ext cx="5641993" cy="1287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4800"/>
              <a:buNone/>
            </a:pPr>
            <a:r>
              <a:rPr lang="en-US"/>
              <a:t>INTRODUCCIÓN</a:t>
            </a:r>
            <a:endParaRPr/>
          </a:p>
        </p:txBody>
      </p:sp>
      <p:sp>
        <p:nvSpPr>
          <p:cNvPr id="506" name="Google Shape;506;p9"/>
          <p:cNvSpPr/>
          <p:nvPr/>
        </p:nvSpPr>
        <p:spPr>
          <a:xfrm>
            <a:off x="-1" y="1970759"/>
            <a:ext cx="2921225" cy="14642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9"/>
          <p:cNvSpPr/>
          <p:nvPr/>
        </p:nvSpPr>
        <p:spPr>
          <a:xfrm>
            <a:off x="8439" y="2700856"/>
            <a:ext cx="1464665" cy="734160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9"/>
          <p:cNvSpPr/>
          <p:nvPr/>
        </p:nvSpPr>
        <p:spPr>
          <a:xfrm flipH="1">
            <a:off x="0" y="3435543"/>
            <a:ext cx="2888454" cy="145169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9"/>
          <p:cNvSpPr/>
          <p:nvPr/>
        </p:nvSpPr>
        <p:spPr>
          <a:xfrm flipH="1">
            <a:off x="1440220" y="4158851"/>
            <a:ext cx="1448235" cy="72786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9"/>
          <p:cNvSpPr/>
          <p:nvPr/>
        </p:nvSpPr>
        <p:spPr>
          <a:xfrm flipH="1">
            <a:off x="2490554" y="3002303"/>
            <a:ext cx="828572" cy="844057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9"/>
          <p:cNvSpPr/>
          <p:nvPr/>
        </p:nvSpPr>
        <p:spPr>
          <a:xfrm flipH="1">
            <a:off x="2665666" y="3185157"/>
            <a:ext cx="478348" cy="478349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9"/>
          <p:cNvSpPr/>
          <p:nvPr/>
        </p:nvSpPr>
        <p:spPr>
          <a:xfrm>
            <a:off x="9311341" y="1901356"/>
            <a:ext cx="1432202" cy="1458966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9"/>
          <p:cNvSpPr/>
          <p:nvPr/>
        </p:nvSpPr>
        <p:spPr>
          <a:xfrm>
            <a:off x="9614026" y="2217423"/>
            <a:ext cx="826835" cy="826835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9"/>
          <p:cNvSpPr/>
          <p:nvPr/>
        </p:nvSpPr>
        <p:spPr>
          <a:xfrm>
            <a:off x="9389323" y="3257108"/>
            <a:ext cx="2829861" cy="1422250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9"/>
          <p:cNvSpPr/>
          <p:nvPr/>
        </p:nvSpPr>
        <p:spPr>
          <a:xfrm>
            <a:off x="9389324" y="3965744"/>
            <a:ext cx="1418857" cy="71309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9"/>
          <p:cNvSpPr/>
          <p:nvPr/>
        </p:nvSpPr>
        <p:spPr>
          <a:xfrm>
            <a:off x="10787115" y="1845272"/>
            <a:ext cx="1417529" cy="1432958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7" name="Google Shape;517;p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0"/>
          <p:cNvSpPr/>
          <p:nvPr/>
        </p:nvSpPr>
        <p:spPr>
          <a:xfrm>
            <a:off x="-49877" y="0"/>
            <a:ext cx="6345382" cy="2209126"/>
          </a:xfrm>
          <a:custGeom>
            <a:avLst/>
            <a:gdLst/>
            <a:ahLst/>
            <a:cxnLst/>
            <a:rect l="l" t="t" r="r" b="b"/>
            <a:pathLst>
              <a:path w="6345382" h="2139142" extrusionOk="0">
                <a:moveTo>
                  <a:pt x="0" y="33250"/>
                </a:moveTo>
                <a:lnTo>
                  <a:pt x="5284124" y="0"/>
                </a:lnTo>
                <a:cubicBezTo>
                  <a:pt x="5870241" y="0"/>
                  <a:pt x="6345382" y="475141"/>
                  <a:pt x="6345382" y="1061258"/>
                </a:cubicBezTo>
                <a:cubicBezTo>
                  <a:pt x="6345382" y="1647375"/>
                  <a:pt x="5870241" y="2122516"/>
                  <a:pt x="5284124" y="2122516"/>
                </a:cubicBezTo>
                <a:lnTo>
                  <a:pt x="16626" y="2139142"/>
                </a:lnTo>
                <a:lnTo>
                  <a:pt x="0" y="33250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0"/>
          <p:cNvSpPr/>
          <p:nvPr/>
        </p:nvSpPr>
        <p:spPr>
          <a:xfrm>
            <a:off x="0" y="5837130"/>
            <a:ext cx="12192000" cy="103973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6" name="Google Shape;52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660CF27E-4523-4533-93C3-05FBCF4440C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28" name="Google Shape;528;p10"/>
          <p:cNvSpPr txBox="1">
            <a:spLocks noGrp="1"/>
          </p:cNvSpPr>
          <p:nvPr>
            <p:ph type="title"/>
          </p:nvPr>
        </p:nvSpPr>
        <p:spPr>
          <a:xfrm>
            <a:off x="1016696" y="467625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</a:pPr>
            <a:r>
              <a:rPr lang="es-CR" dirty="0"/>
              <a:t>Impuestos</a:t>
            </a:r>
            <a:endParaRPr dirty="0"/>
          </a:p>
        </p:txBody>
      </p:sp>
      <p:sp>
        <p:nvSpPr>
          <p:cNvPr id="529" name="Google Shape;529;p10"/>
          <p:cNvSpPr txBox="1">
            <a:spLocks noGrp="1"/>
          </p:cNvSpPr>
          <p:nvPr>
            <p:ph type="body" idx="1"/>
          </p:nvPr>
        </p:nvSpPr>
        <p:spPr>
          <a:xfrm>
            <a:off x="1016696" y="2603843"/>
            <a:ext cx="10158608" cy="3509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</a:pPr>
            <a: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Costa Rica, muchas personas y negocios pagan más impuestos de los necesarios, no por obligación, sino por desconocimiento de la ley tributaria.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</a:pPr>
            <a:b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buena noticia es que existen mecanismos completamente legales para optimizar la carga fiscal y proteger mejor tus ingresos.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</a:pPr>
            <a:b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Conocer deducciones permitidas, estructuras correctas y obligaciones reales puede marcar una gran diferencia al cierre del año.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</a:pPr>
            <a:b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se trata de evadir, se trata de planificar inteligentemente dentro del marco legal vigente.</a:t>
            </a:r>
            <a:b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Quien entiende las reglas toma mejores decisiones financieras y evita errores costosos con Hacienda.</a:t>
            </a:r>
            <a:b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dirty="0"/>
              <a:t>. </a:t>
            </a:r>
            <a:endParaRPr dirty="0"/>
          </a:p>
        </p:txBody>
      </p:sp>
      <p:sp>
        <p:nvSpPr>
          <p:cNvPr id="530" name="Google Shape;530;p10"/>
          <p:cNvSpPr/>
          <p:nvPr/>
        </p:nvSpPr>
        <p:spPr>
          <a:xfrm rot="5400000">
            <a:off x="7570487" y="834334"/>
            <a:ext cx="1315888" cy="1316821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10"/>
          <p:cNvSpPr/>
          <p:nvPr/>
        </p:nvSpPr>
        <p:spPr>
          <a:xfrm rot="-5400000" flipH="1">
            <a:off x="6256348" y="837017"/>
            <a:ext cx="1315888" cy="1311457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10"/>
          <p:cNvSpPr/>
          <p:nvPr/>
        </p:nvSpPr>
        <p:spPr>
          <a:xfrm flipH="1">
            <a:off x="10149574" y="834800"/>
            <a:ext cx="1316823" cy="1315889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10"/>
          <p:cNvSpPr/>
          <p:nvPr/>
        </p:nvSpPr>
        <p:spPr>
          <a:xfrm>
            <a:off x="8886841" y="837903"/>
            <a:ext cx="1274515" cy="1315889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10"/>
          <p:cNvSpPr/>
          <p:nvPr/>
        </p:nvSpPr>
        <p:spPr>
          <a:xfrm>
            <a:off x="9527107" y="837903"/>
            <a:ext cx="634250" cy="654840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10"/>
          <p:cNvSpPr/>
          <p:nvPr/>
        </p:nvSpPr>
        <p:spPr>
          <a:xfrm rot="4006378">
            <a:off x="7125087" y="187281"/>
            <a:ext cx="277282" cy="277282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10"/>
          <p:cNvSpPr/>
          <p:nvPr/>
        </p:nvSpPr>
        <p:spPr>
          <a:xfrm rot="4006378">
            <a:off x="7722487" y="187280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10"/>
          <p:cNvSpPr/>
          <p:nvPr/>
        </p:nvSpPr>
        <p:spPr>
          <a:xfrm rot="4006378">
            <a:off x="7423785" y="480870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10"/>
          <p:cNvSpPr/>
          <p:nvPr/>
        </p:nvSpPr>
        <p:spPr>
          <a:xfrm>
            <a:off x="8886841" y="-905595"/>
            <a:ext cx="3305159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10"/>
          <p:cNvSpPr/>
          <p:nvPr/>
        </p:nvSpPr>
        <p:spPr>
          <a:xfrm>
            <a:off x="8886841" y="-36581"/>
            <a:ext cx="1657165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10"/>
          <p:cNvSpPr/>
          <p:nvPr/>
        </p:nvSpPr>
        <p:spPr>
          <a:xfrm rot="4006378">
            <a:off x="11299791" y="1585725"/>
            <a:ext cx="367783" cy="36778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1" name="Google Shape;541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1"/>
          <p:cNvSpPr/>
          <p:nvPr/>
        </p:nvSpPr>
        <p:spPr>
          <a:xfrm>
            <a:off x="-49877" y="0"/>
            <a:ext cx="6345382" cy="2209126"/>
          </a:xfrm>
          <a:custGeom>
            <a:avLst/>
            <a:gdLst/>
            <a:ahLst/>
            <a:cxnLst/>
            <a:rect l="l" t="t" r="r" b="b"/>
            <a:pathLst>
              <a:path w="6345382" h="2139142" extrusionOk="0">
                <a:moveTo>
                  <a:pt x="0" y="33250"/>
                </a:moveTo>
                <a:lnTo>
                  <a:pt x="5284124" y="0"/>
                </a:lnTo>
                <a:cubicBezTo>
                  <a:pt x="5870241" y="0"/>
                  <a:pt x="6345382" y="475141"/>
                  <a:pt x="6345382" y="1061258"/>
                </a:cubicBezTo>
                <a:cubicBezTo>
                  <a:pt x="6345382" y="1647375"/>
                  <a:pt x="5870241" y="2122516"/>
                  <a:pt x="5284124" y="2122516"/>
                </a:cubicBezTo>
                <a:lnTo>
                  <a:pt x="16626" y="2139142"/>
                </a:lnTo>
                <a:lnTo>
                  <a:pt x="0" y="33250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11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9" name="Google Shape;54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11"/>
          <p:cNvSpPr/>
          <p:nvPr/>
        </p:nvSpPr>
        <p:spPr>
          <a:xfrm rot="5400000">
            <a:off x="7570487" y="834334"/>
            <a:ext cx="1315888" cy="1316821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11"/>
          <p:cNvSpPr/>
          <p:nvPr/>
        </p:nvSpPr>
        <p:spPr>
          <a:xfrm rot="-5400000" flipH="1">
            <a:off x="6256348" y="837017"/>
            <a:ext cx="1315888" cy="1311457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11"/>
          <p:cNvSpPr/>
          <p:nvPr/>
        </p:nvSpPr>
        <p:spPr>
          <a:xfrm flipH="1">
            <a:off x="10149574" y="834800"/>
            <a:ext cx="1316823" cy="1315889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11"/>
          <p:cNvSpPr/>
          <p:nvPr/>
        </p:nvSpPr>
        <p:spPr>
          <a:xfrm>
            <a:off x="8886841" y="837903"/>
            <a:ext cx="1274515" cy="1315889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11"/>
          <p:cNvSpPr/>
          <p:nvPr/>
        </p:nvSpPr>
        <p:spPr>
          <a:xfrm>
            <a:off x="9527107" y="837903"/>
            <a:ext cx="634250" cy="654840"/>
          </a:xfrm>
          <a:custGeom>
            <a:avLst/>
            <a:gdLst/>
            <a:ahLst/>
            <a:cxnLst/>
            <a:rect l="l" t="t" r="r" b="b"/>
            <a:pathLst>
              <a:path w="1738345" h="1757264" extrusionOk="0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11"/>
          <p:cNvSpPr/>
          <p:nvPr/>
        </p:nvSpPr>
        <p:spPr>
          <a:xfrm rot="4006378">
            <a:off x="7125087" y="187281"/>
            <a:ext cx="277282" cy="277282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1"/>
          <p:cNvSpPr/>
          <p:nvPr/>
        </p:nvSpPr>
        <p:spPr>
          <a:xfrm rot="4006378">
            <a:off x="7722487" y="187280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11"/>
          <p:cNvSpPr/>
          <p:nvPr/>
        </p:nvSpPr>
        <p:spPr>
          <a:xfrm rot="4006378">
            <a:off x="7423785" y="480870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11"/>
          <p:cNvSpPr/>
          <p:nvPr/>
        </p:nvSpPr>
        <p:spPr>
          <a:xfrm>
            <a:off x="8886841" y="-905595"/>
            <a:ext cx="3305159" cy="1744133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11"/>
          <p:cNvSpPr/>
          <p:nvPr/>
        </p:nvSpPr>
        <p:spPr>
          <a:xfrm>
            <a:off x="8886841" y="-36581"/>
            <a:ext cx="1657165" cy="874486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11"/>
          <p:cNvSpPr/>
          <p:nvPr/>
        </p:nvSpPr>
        <p:spPr>
          <a:xfrm rot="4006378">
            <a:off x="11299791" y="1585725"/>
            <a:ext cx="367783" cy="36778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11"/>
          <p:cNvSpPr txBox="1">
            <a:spLocks noGrp="1"/>
          </p:cNvSpPr>
          <p:nvPr>
            <p:ph type="title"/>
          </p:nvPr>
        </p:nvSpPr>
        <p:spPr>
          <a:xfrm>
            <a:off x="1016696" y="467625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</a:pPr>
            <a:r>
              <a:rPr lang="en-US"/>
              <a:t>Objetivo de la charla</a:t>
            </a:r>
            <a:endParaRPr/>
          </a:p>
        </p:txBody>
      </p:sp>
      <p:sp>
        <p:nvSpPr>
          <p:cNvPr id="562" name="Google Shape;562;p11"/>
          <p:cNvSpPr txBox="1">
            <a:spLocks noGrp="1"/>
          </p:cNvSpPr>
          <p:nvPr>
            <p:ph type="body" idx="1"/>
          </p:nvPr>
        </p:nvSpPr>
        <p:spPr>
          <a:xfrm>
            <a:off x="1753708" y="2240426"/>
            <a:ext cx="8510411" cy="3184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500"/>
              <a:buNone/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Brindar a personas y empresas en Costa Rica, los conocimientos básicos y estrategias legales de planificación fiscal que les permitan reducir su carga tributaria de forma correcta, aprovechando beneficios, deducciones y estructuras permitidas por la normativa vigente, evitando riesgos, sanciones y pagos innecesarios ante la Administración Tributaria.</a:t>
            </a:r>
          </a:p>
        </p:txBody>
      </p:sp>
      <p:pic>
        <p:nvPicPr>
          <p:cNvPr id="563" name="Google Shape;563;p1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t="-31892" b="-31893"/>
          <a:stretch/>
        </p:blipFill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B762F29B-536F-431A-BD62-39D44BD3CE8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74" name="Google Shape;574;p12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¿Su empresa paga de más?</a:t>
            </a:r>
            <a:endParaRPr dirty="0"/>
          </a:p>
        </p:txBody>
      </p:sp>
      <p:sp>
        <p:nvSpPr>
          <p:cNvPr id="576" name="Google Shape;576;p12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2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2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2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12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2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2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73A6E6A-5E40-4D1C-AB95-CEFCDD331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9111" y="1970824"/>
            <a:ext cx="9962403" cy="39178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arcador de posición de imagen 1">
            <a:extLst>
              <a:ext uri="{FF2B5EF4-FFF2-40B4-BE49-F238E27FC236}">
                <a16:creationId xmlns:a16="http://schemas.microsoft.com/office/drawing/2014/main" id="{B762F29B-536F-431A-BD62-39D44BD3CE8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326" b="326"/>
          <a:stretch>
            <a:fillRect/>
          </a:stretch>
        </p:blipFill>
        <p:spPr>
          <a:xfrm>
            <a:off x="1377950" y="6043613"/>
            <a:ext cx="1693863" cy="647700"/>
          </a:xfrm>
          <a:prstGeom prst="rect">
            <a:avLst/>
          </a:prstGeom>
        </p:spPr>
      </p:pic>
      <p:sp>
        <p:nvSpPr>
          <p:cNvPr id="574" name="Google Shape;574;p12"/>
          <p:cNvSpPr txBox="1">
            <a:spLocks noGrp="1"/>
          </p:cNvSpPr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</a:pPr>
            <a:r>
              <a:rPr lang="es-CR" dirty="0"/>
              <a:t>Errores Tributarios costosos:</a:t>
            </a:r>
            <a:endParaRPr dirty="0"/>
          </a:p>
        </p:txBody>
      </p:sp>
      <p:sp>
        <p:nvSpPr>
          <p:cNvPr id="576" name="Google Shape;576;p12"/>
          <p:cNvSpPr/>
          <p:nvPr/>
        </p:nvSpPr>
        <p:spPr>
          <a:xfrm>
            <a:off x="10552367" y="203736"/>
            <a:ext cx="1324625" cy="1325564"/>
          </a:xfrm>
          <a:custGeom>
            <a:avLst/>
            <a:gdLst/>
            <a:ahLst/>
            <a:cxnLst/>
            <a:rect l="l" t="t" r="r" b="b"/>
            <a:pathLst>
              <a:path w="1315888" h="1316821" extrusionOk="0">
                <a:moveTo>
                  <a:pt x="654249" y="0"/>
                </a:moveTo>
                <a:lnTo>
                  <a:pt x="44" y="0"/>
                </a:lnTo>
                <a:cubicBezTo>
                  <a:pt x="-7390" y="981308"/>
                  <a:pt x="929312" y="1338146"/>
                  <a:pt x="1315888" y="1315844"/>
                </a:cubicBezTo>
                <a:lnTo>
                  <a:pt x="1315888" y="669074"/>
                </a:lnTo>
                <a:cubicBezTo>
                  <a:pt x="902054" y="654205"/>
                  <a:pt x="584864" y="282498"/>
                  <a:pt x="654249" y="0"/>
                </a:cubicBez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2"/>
          <p:cNvSpPr/>
          <p:nvPr/>
        </p:nvSpPr>
        <p:spPr>
          <a:xfrm>
            <a:off x="10475338" y="1053846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2"/>
          <p:cNvSpPr/>
          <p:nvPr/>
        </p:nvSpPr>
        <p:spPr>
          <a:xfrm>
            <a:off x="10888088" y="1518795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2"/>
          <p:cNvSpPr/>
          <p:nvPr/>
        </p:nvSpPr>
        <p:spPr>
          <a:xfrm>
            <a:off x="10475338" y="1495168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/>
          <p:nvPr/>
        </p:nvSpPr>
        <p:spPr>
          <a:xfrm rot="5400000">
            <a:off x="-384262" y="3635252"/>
            <a:ext cx="2678462" cy="1311457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12"/>
          <p:cNvSpPr/>
          <p:nvPr/>
        </p:nvSpPr>
        <p:spPr>
          <a:xfrm rot="5400000">
            <a:off x="596057" y="4674203"/>
            <a:ext cx="1342947" cy="657548"/>
          </a:xfrm>
          <a:custGeom>
            <a:avLst/>
            <a:gdLst/>
            <a:ahLst/>
            <a:cxnLst/>
            <a:rect l="l" t="t" r="r" b="b"/>
            <a:pathLst>
              <a:path w="3470317" h="1744133" extrusionOk="0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2"/>
          <p:cNvSpPr/>
          <p:nvPr/>
        </p:nvSpPr>
        <p:spPr>
          <a:xfrm>
            <a:off x="1331829" y="2770468"/>
            <a:ext cx="277282" cy="277282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2"/>
          <p:cNvSpPr/>
          <p:nvPr/>
        </p:nvSpPr>
        <p:spPr>
          <a:xfrm>
            <a:off x="1333416" y="2361079"/>
            <a:ext cx="277282" cy="277282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816328" y="2361079"/>
            <a:ext cx="277282" cy="277282"/>
          </a:xfrm>
          <a:prstGeom prst="ellipse">
            <a:avLst/>
          </a:prstGeom>
          <a:solidFill>
            <a:srgbClr val="00376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10326" y="6231847"/>
            <a:ext cx="1695525" cy="25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1FA09F1-EAD7-4A50-94B9-5288F6D58E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9111" y="1878943"/>
            <a:ext cx="10436625" cy="397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83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2d6ef333-7861-4689-bb5e-bdbb70faf690}" enabled="1" method="Privileged" siteId="{e4821339-88e3-43d4-bd05-6954a946b94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1332</TotalTime>
  <Words>302</Words>
  <Application>Microsoft Office PowerPoint</Application>
  <PresentationFormat>Panorámica</PresentationFormat>
  <Paragraphs>46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2" baseType="lpstr">
      <vt:lpstr>Calibri</vt:lpstr>
      <vt:lpstr>Arial</vt:lpstr>
      <vt:lpstr>Montserrat</vt:lpstr>
      <vt:lpstr>Tema de Office</vt:lpstr>
      <vt:lpstr>Presentación de PowerPoint</vt:lpstr>
      <vt:lpstr>Presentación de PowerPoint</vt:lpstr>
      <vt:lpstr>Presentación de PowerPoint</vt:lpstr>
      <vt:lpstr>Gabriela Mata </vt:lpstr>
      <vt:lpstr>Presentación de PowerPoint</vt:lpstr>
      <vt:lpstr>Impuestos</vt:lpstr>
      <vt:lpstr>Objetivo de la charla</vt:lpstr>
      <vt:lpstr>¿Su empresa paga de más?</vt:lpstr>
      <vt:lpstr>Errores Tributarios costosos:</vt:lpstr>
      <vt:lpstr>Deducciones que muchos olvidan:</vt:lpstr>
      <vt:lpstr>Crédito fiscal de IVA:</vt:lpstr>
      <vt:lpstr>Planeación fiscal inteligente:</vt:lpstr>
      <vt:lpstr>¿Multas frecuentes y cómo evitarlas? </vt:lpstr>
      <vt:lpstr>Gastos deducibles que muchos no usan  </vt:lpstr>
      <vt:lpstr>Tomar en cuenta:</vt:lpstr>
      <vt:lpstr>Cultura contable proactiva y tecnológica. </vt:lpstr>
      <vt:lpstr>¡Gracias!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Especificaciones para modificar esta presentación</dc:title>
  <dc:creator>Maria Fernanda Sequeira Vargas</dc:creator>
  <cp:lastModifiedBy>Karen Vargas Arburola</cp:lastModifiedBy>
  <cp:revision>15</cp:revision>
  <dcterms:created xsi:type="dcterms:W3CDTF">2023-04-14T22:30:26Z</dcterms:created>
  <dcterms:modified xsi:type="dcterms:W3CDTF">2026-04-22T16:33:02Z</dcterms:modified>
</cp:coreProperties>
</file>