
<file path=[Content_Types].xml><?xml version="1.0" encoding="utf-8"?>
<Types xmlns="http://schemas.openxmlformats.org/package/2006/content-types">
  <Default ContentType="image/jpeg" Extension="jpg"/>
  <Default ContentType="application/x-fontdata" Extension="fntdata"/>
  <Default ContentType="application/xml" Extension="xml"/>
  <Default ContentType="image/png" Extension="png"/>
  <Default ContentType="application/vnd.openxmlformats-officedocument.obfuscatedFont" Extension="odttf"/>
  <Default ContentType="application/vnd.openxmlformats-package.relationships+xml" Extension="rels"/>
  <Override ContentType="application/vnd.openxmlformats-officedocument.presentationml.notesSlide+xml" PartName="/ppt/notesSlides/notesSlide32.xml"/>
  <Override ContentType="application/vnd.openxmlformats-officedocument.presentationml.notesSlide+xml" PartName="/ppt/notesSlides/notesSlide3.xml"/>
  <Override ContentType="application/vnd.openxmlformats-officedocument.presentationml.notesSlide+xml" PartName="/ppt/notesSlides/notesSlide33.xml"/>
  <Override ContentType="application/vnd.openxmlformats-officedocument.presentationml.notesSlide+xml" PartName="/ppt/notesSlides/notesSlide41.xml"/>
  <Override ContentType="application/vnd.openxmlformats-officedocument.presentationml.notesSlide+xml" PartName="/ppt/notesSlides/notesSlide15.xml"/>
  <Override ContentType="application/vnd.openxmlformats-officedocument.presentationml.notesSlide+xml" PartName="/ppt/notesSlides/notesSlide24.xml"/>
  <Override ContentType="application/vnd.openxmlformats-officedocument.presentationml.notesSlide+xml" PartName="/ppt/notesSlides/notesSlide50.xml"/>
  <Override ContentType="application/vnd.openxmlformats-officedocument.presentationml.notesSlide+xml" PartName="/ppt/notesSlides/notesSlide17.xml"/>
  <Override ContentType="application/vnd.openxmlformats-officedocument.presentationml.notesSlide+xml" PartName="/ppt/notesSlides/notesSlide42.xml"/>
  <Override ContentType="application/vnd.openxmlformats-officedocument.presentationml.notesSlide+xml" PartName="/ppt/notesSlides/notesSlide16.xml"/>
  <Override ContentType="application/vnd.openxmlformats-officedocument.presentationml.notesSlide+xml" PartName="/ppt/notesSlides/notesSlide34.xml"/>
  <Override ContentType="application/vnd.openxmlformats-officedocument.presentationml.notesSlide+xml" PartName="/ppt/notesSlides/notesSlide51.xml"/>
  <Override ContentType="application/vnd.openxmlformats-officedocument.presentationml.notesSlide+xml" PartName="/ppt/notesSlides/notesSlide4.xml"/>
  <Override ContentType="application/vnd.openxmlformats-officedocument.presentationml.notesSlide+xml" PartName="/ppt/notesSlides/notesSlide25.xml"/>
  <Override ContentType="application/vnd.openxmlformats-officedocument.presentationml.notesSlide+xml" PartName="/ppt/notesSlides/notesSlide43.xml"/>
  <Override ContentType="application/vnd.openxmlformats-officedocument.presentationml.notesSlide+xml" PartName="/ppt/notesSlides/notesSlide13.xml"/>
  <Override ContentType="application/vnd.openxmlformats-officedocument.presentationml.notesSlide+xml" PartName="/ppt/notesSlides/notesSlide1.xml"/>
  <Override ContentType="application/vnd.openxmlformats-officedocument.presentationml.notesSlide+xml" PartName="/ppt/notesSlides/notesSlide30.xml"/>
  <Override ContentType="application/vnd.openxmlformats-officedocument.presentationml.notesSlide+xml" PartName="/ppt/notesSlides/notesSlide26.xml"/>
  <Override ContentType="application/vnd.openxmlformats-officedocument.presentationml.notesSlide+xml" PartName="/ppt/notesSlides/notesSlide39.xml"/>
  <Override ContentType="application/vnd.openxmlformats-officedocument.presentationml.notesSlide+xml" PartName="/ppt/notesSlides/notesSlide31.xml"/>
  <Override ContentType="application/vnd.openxmlformats-officedocument.presentationml.notesSlide+xml" PartName="/ppt/notesSlides/notesSlide44.xml"/>
  <Override ContentType="application/vnd.openxmlformats-officedocument.presentationml.notesSlide+xml" PartName="/ppt/notesSlides/notesSlide27.xml"/>
  <Override ContentType="application/vnd.openxmlformats-officedocument.presentationml.notesSlide+xml" PartName="/ppt/notesSlides/notesSlide14.xml"/>
  <Override ContentType="application/vnd.openxmlformats-officedocument.presentationml.notesSlide+xml" PartName="/ppt/notesSlides/notesSlide2.xml"/>
  <Override ContentType="application/vnd.openxmlformats-officedocument.presentationml.notesSlide+xml" PartName="/ppt/notesSlides/notesSlide37.xml"/>
  <Override ContentType="application/vnd.openxmlformats-officedocument.presentationml.notesSlide+xml" PartName="/ppt/notesSlides/notesSlide29.xml"/>
  <Override ContentType="application/vnd.openxmlformats-officedocument.presentationml.notesSlide+xml" PartName="/ppt/notesSlides/notesSlide54.xml"/>
  <Override ContentType="application/vnd.openxmlformats-officedocument.presentationml.notesSlide+xml" PartName="/ppt/notesSlides/notesSlide45.xml"/>
  <Override ContentType="application/vnd.openxmlformats-officedocument.presentationml.notesSlide+xml" PartName="/ppt/notesSlides/notesSlide46.xml"/>
  <Override ContentType="application/vnd.openxmlformats-officedocument.presentationml.notesSlide+xml" PartName="/ppt/notesSlides/notesSlide9.xml"/>
  <Override ContentType="application/vnd.openxmlformats-officedocument.presentationml.notesSlide+xml" PartName="/ppt/notesSlides/notesSlide28.xml"/>
  <Override ContentType="application/vnd.openxmlformats-officedocument.presentationml.notesSlide+xml" PartName="/ppt/notesSlides/notesSlide11.xml"/>
  <Override ContentType="application/vnd.openxmlformats-officedocument.presentationml.notesSlide+xml" PartName="/ppt/notesSlides/notesSlide12.xml"/>
  <Override ContentType="application/vnd.openxmlformats-officedocument.presentationml.notesSlide+xml" PartName="/ppt/notesSlides/notesSlide20.xml"/>
  <Override ContentType="application/vnd.openxmlformats-officedocument.presentationml.notesSlide+xml" PartName="/ppt/notesSlides/notesSlide47.xml"/>
  <Override ContentType="application/vnd.openxmlformats-officedocument.presentationml.notesSlide+xml" PartName="/ppt/notesSlides/notesSlide21.xml"/>
  <Override ContentType="application/vnd.openxmlformats-officedocument.presentationml.notesSlide+xml" PartName="/ppt/notesSlides/notesSlide8.xml"/>
  <Override ContentType="application/vnd.openxmlformats-officedocument.presentationml.notesSlide+xml" PartName="/ppt/notesSlides/notesSlide38.xml"/>
  <Override ContentType="application/vnd.openxmlformats-officedocument.presentationml.notesSlide+xml" PartName="/ppt/notesSlides/notesSlide18.xml"/>
  <Override ContentType="application/vnd.openxmlformats-officedocument.presentationml.notesSlide+xml" PartName="/ppt/notesSlides/notesSlide6.xml"/>
  <Override ContentType="application/vnd.openxmlformats-officedocument.presentationml.notesSlide+xml" PartName="/ppt/notesSlides/notesSlide48.xml"/>
  <Override ContentType="application/vnd.openxmlformats-officedocument.presentationml.notesSlide+xml" PartName="/ppt/notesSlides/notesSlide22.xml"/>
  <Override ContentType="application/vnd.openxmlformats-officedocument.presentationml.notesSlide+xml" PartName="/ppt/notesSlides/notesSlide52.xml"/>
  <Override ContentType="application/vnd.openxmlformats-officedocument.presentationml.notesSlide+xml" PartName="/ppt/notesSlides/notesSlide7.xml"/>
  <Override ContentType="application/vnd.openxmlformats-officedocument.presentationml.notesSlide+xml" PartName="/ppt/notesSlides/notesSlide35.xml"/>
  <Override ContentType="application/vnd.openxmlformats-officedocument.presentationml.notesSlide+xml" PartName="/ppt/notesSlides/notesSlide5.xml"/>
  <Override ContentType="application/vnd.openxmlformats-officedocument.presentationml.notesSlide+xml" PartName="/ppt/notesSlides/notesSlide36.xml"/>
  <Override ContentType="application/vnd.openxmlformats-officedocument.presentationml.notesSlide+xml" PartName="/ppt/notesSlides/notesSlide49.xml"/>
  <Override ContentType="application/vnd.openxmlformats-officedocument.presentationml.notesSlide+xml" PartName="/ppt/notesSlides/notesSlide19.xml"/>
  <Override ContentType="application/vnd.openxmlformats-officedocument.presentationml.notesSlide+xml" PartName="/ppt/notesSlides/notesSlide53.xml"/>
  <Override ContentType="application/vnd.openxmlformats-officedocument.presentationml.notesSlide+xml" PartName="/ppt/notesSlides/notesSlide40.xml"/>
  <Override ContentType="application/vnd.openxmlformats-officedocument.presentationml.notesSlide+xml" PartName="/ppt/notesSlides/notesSlide23.xml"/>
  <Override ContentType="application/vnd.openxmlformats-officedocument.presentationml.notesSlide+xml" PartName="/ppt/notesSlides/notesSlide10.xml"/>
  <Override ContentType="application/vnd.openxmlformats-officedocument.presentationml.tableStyles+xml" PartName="/ppt/tableStyles.xml"/>
  <Override ContentType="application/vnd.openxmlformats-officedocument.presentationml.slideLayout+xml" PartName="/ppt/slideLayouts/slideLayout3.xml"/>
  <Override ContentType="application/vnd.openxmlformats-officedocument.presentationml.slideLayout+xml" PartName="/ppt/slideLayouts/slideLayout24.xml"/>
  <Override ContentType="application/vnd.openxmlformats-officedocument.presentationml.slideLayout+xml" PartName="/ppt/slideLayouts/slideLayout11.xml"/>
  <Override ContentType="application/vnd.openxmlformats-officedocument.presentationml.slideLayout+xml" PartName="/ppt/slideLayouts/slideLayout29.xml"/>
  <Override ContentType="application/vnd.openxmlformats-officedocument.presentationml.slideLayout+xml" PartName="/ppt/slideLayouts/slideLayout7.xml"/>
  <Override ContentType="application/vnd.openxmlformats-officedocument.presentationml.slideLayout+xml" PartName="/ppt/slideLayouts/slideLayout16.xml"/>
  <Override ContentType="application/vnd.openxmlformats-officedocument.presentationml.slideLayout+xml" PartName="/ppt/slideLayouts/slideLayout20.xml"/>
  <Override ContentType="application/vnd.openxmlformats-officedocument.presentationml.slideLayout+xml" PartName="/ppt/slideLayouts/slideLayout33.xml"/>
  <Override ContentType="application/vnd.openxmlformats-officedocument.presentationml.slideLayout+xml" PartName="/ppt/slideLayouts/slideLayout25.xml"/>
  <Override ContentType="application/vnd.openxmlformats-officedocument.presentationml.slideLayout+xml" PartName="/ppt/slideLayouts/slideLayout17.xml"/>
  <Override ContentType="application/vnd.openxmlformats-officedocument.presentationml.slideLayout+xml" PartName="/ppt/slideLayouts/slideLayout2.xml"/>
  <Override ContentType="application/vnd.openxmlformats-officedocument.presentationml.slideLayout+xml" PartName="/ppt/slideLayouts/slideLayout12.xml"/>
  <Override ContentType="application/vnd.openxmlformats-officedocument.presentationml.slideLayout+xml" PartName="/ppt/slideLayouts/slideLayout6.xml"/>
  <Override ContentType="application/vnd.openxmlformats-officedocument.presentationml.slideLayout+xml" PartName="/ppt/slideLayouts/slideLayout21.xml"/>
  <Override ContentType="application/vnd.openxmlformats-officedocument.presentationml.slideLayout+xml" PartName="/ppt/slideLayouts/slideLayout30.xml"/>
  <Override ContentType="application/vnd.openxmlformats-officedocument.presentationml.slideLayout+xml" PartName="/ppt/slideLayouts/slideLayout5.xml"/>
  <Override ContentType="application/vnd.openxmlformats-officedocument.presentationml.slideLayout+xml" PartName="/ppt/slideLayouts/slideLayout18.xml"/>
  <Override ContentType="application/vnd.openxmlformats-officedocument.presentationml.slideLayout+xml" PartName="/ppt/slideLayouts/slideLayout26.xml"/>
  <Override ContentType="application/vnd.openxmlformats-officedocument.presentationml.slideLayout+xml" PartName="/ppt/slideLayouts/slideLayout13.xml"/>
  <Override ContentType="application/vnd.openxmlformats-officedocument.presentationml.slideLayout+xml" PartName="/ppt/slideLayouts/slideLayout1.xml"/>
  <Override ContentType="application/vnd.openxmlformats-officedocument.presentationml.slideLayout+xml" PartName="/ppt/slideLayouts/slideLayout22.xml"/>
  <Override ContentType="application/vnd.openxmlformats-officedocument.presentationml.slideLayout+xml" PartName="/ppt/slideLayouts/slideLayout9.xml"/>
  <Override ContentType="application/vnd.openxmlformats-officedocument.presentationml.slideLayout+xml" PartName="/ppt/slideLayouts/slideLayout31.xml"/>
  <Override ContentType="application/vnd.openxmlformats-officedocument.presentationml.slideLayout+xml" PartName="/ppt/slideLayouts/slideLayout19.xml"/>
  <Override ContentType="application/vnd.openxmlformats-officedocument.presentationml.slideLayout+xml" PartName="/ppt/slideLayouts/slideLayout4.xml"/>
  <Override ContentType="application/vnd.openxmlformats-officedocument.presentationml.slideLayout+xml" PartName="/ppt/slideLayouts/slideLayout14.xml"/>
  <Override ContentType="application/vnd.openxmlformats-officedocument.presentationml.slideLayout+xml" PartName="/ppt/slideLayouts/slideLayout28.xml"/>
  <Override ContentType="application/vnd.openxmlformats-officedocument.presentationml.slideLayout+xml" PartName="/ppt/slideLayouts/slideLayout27.xml"/>
  <Override ContentType="application/vnd.openxmlformats-officedocument.presentationml.slideLayout+xml" PartName="/ppt/slideLayouts/slideLayout10.xml"/>
  <Override ContentType="application/vnd.openxmlformats-officedocument.presentationml.slideLayout+xml" PartName="/ppt/slideLayouts/slideLayout15.xml"/>
  <Override ContentType="application/vnd.openxmlformats-officedocument.presentationml.slideLayout+xml" PartName="/ppt/slideLayouts/slideLayout23.xml"/>
  <Override ContentType="application/vnd.openxmlformats-officedocument.presentationml.slideLayout+xml" PartName="/ppt/slideLayouts/slideLayout8.xml"/>
  <Override ContentType="application/vnd.openxmlformats-officedocument.presentationml.slideLayout+xml" PartName="/ppt/slideLayouts/slideLayout32.xml"/>
  <Override ContentType="application/vnd.openxmlformats-officedocument.presentationml.slideMaster+xml" PartName="/ppt/slideMasters/slideMaster1.xml"/>
  <Override ContentType="application/binary" PartName="/ppt/metadata"/>
  <Override ContentType="application/vnd.openxmlformats-officedocument.presentationml.slide+xml" PartName="/ppt/slides/slide4.xml"/>
  <Override ContentType="application/vnd.openxmlformats-officedocument.presentationml.slide+xml" PartName="/ppt/slides/slide18.xml"/>
  <Override ContentType="application/vnd.openxmlformats-officedocument.presentationml.slide+xml" PartName="/ppt/slides/slide43.xml"/>
  <Override ContentType="application/vnd.openxmlformats-officedocument.presentationml.slide+xml" PartName="/ppt/slides/slide35.xml"/>
  <Override ContentType="application/vnd.openxmlformats-officedocument.presentationml.slide+xml" PartName="/ppt/slides/slide52.xml"/>
  <Override ContentType="application/vnd.openxmlformats-officedocument.presentationml.slide+xml" PartName="/ppt/slides/slide26.xml"/>
  <Override ContentType="application/vnd.openxmlformats-officedocument.presentationml.slide+xml" PartName="/ppt/slides/slide19.xml"/>
  <Override ContentType="application/vnd.openxmlformats-officedocument.presentationml.slide+xml" PartName="/ppt/slides/slide3.xml"/>
  <Override ContentType="application/vnd.openxmlformats-officedocument.presentationml.slide+xml" PartName="/ppt/slides/slide5.xml"/>
  <Override ContentType="application/vnd.openxmlformats-officedocument.presentationml.slide+xml" PartName="/ppt/slides/slide17.xml"/>
  <Override ContentType="application/vnd.openxmlformats-officedocument.presentationml.slide+xml" PartName="/ppt/slides/slide42.xml"/>
  <Override ContentType="application/vnd.openxmlformats-officedocument.presentationml.slide+xml" PartName="/ppt/slides/slide25.xml"/>
  <Override ContentType="application/vnd.openxmlformats-officedocument.presentationml.slide+xml" PartName="/ppt/slides/slide50.xml"/>
  <Override ContentType="application/vnd.openxmlformats-officedocument.presentationml.slide+xml" PartName="/ppt/slides/slide34.xml"/>
  <Override ContentType="application/vnd.openxmlformats-officedocument.presentationml.slide+xml" PartName="/ppt/slides/slide33.xml"/>
  <Override ContentType="application/vnd.openxmlformats-officedocument.presentationml.slide+xml" PartName="/ppt/slides/slide51.xml"/>
  <Override ContentType="application/vnd.openxmlformats-officedocument.presentationml.slide+xml" PartName="/ppt/slides/slide16.xml"/>
  <Override ContentType="application/vnd.openxmlformats-officedocument.presentationml.slide+xml" PartName="/ppt/slides/slide24.xml"/>
  <Override ContentType="application/vnd.openxmlformats-officedocument.presentationml.slide+xml" PartName="/ppt/slides/slide11.xml"/>
  <Override ContentType="application/vnd.openxmlformats-officedocument.presentationml.slide+xml" PartName="/ppt/slides/slide37.xml"/>
  <Override ContentType="application/vnd.openxmlformats-officedocument.presentationml.slide+xml" PartName="/ppt/slides/slide41.xml"/>
  <Override ContentType="application/vnd.openxmlformats-officedocument.presentationml.slide+xml" PartName="/ppt/slides/slide7.xml"/>
  <Override ContentType="application/vnd.openxmlformats-officedocument.presentationml.slide+xml" PartName="/ppt/slides/slide54.xml"/>
  <Override ContentType="application/vnd.openxmlformats-officedocument.presentationml.slide+xml" PartName="/ppt/slides/slide36.xml"/>
  <Override ContentType="application/vnd.openxmlformats-officedocument.presentationml.slide+xml" PartName="/ppt/slides/slide23.xml"/>
  <Override ContentType="application/vnd.openxmlformats-officedocument.presentationml.slide+xml" PartName="/ppt/slides/slide49.xml"/>
  <Override ContentType="application/vnd.openxmlformats-officedocument.presentationml.slide+xml" PartName="/ppt/slides/slide10.xml"/>
  <Override ContentType="application/vnd.openxmlformats-officedocument.presentationml.slide+xml" PartName="/ppt/slides/slide6.xml"/>
  <Override ContentType="application/vnd.openxmlformats-officedocument.presentationml.slide+xml" PartName="/ppt/slides/slide53.xml"/>
  <Override ContentType="application/vnd.openxmlformats-officedocument.presentationml.slide+xml" PartName="/ppt/slides/slide40.xml"/>
  <Override ContentType="application/vnd.openxmlformats-officedocument.presentationml.slide+xml" PartName="/ppt/slides/slide48.xml"/>
  <Override ContentType="application/vnd.openxmlformats-officedocument.presentationml.slide+xml" PartName="/ppt/slides/slide30.xml"/>
  <Override ContentType="application/vnd.openxmlformats-officedocument.presentationml.slide+xml" PartName="/ppt/slides/slide22.xml"/>
  <Override ContentType="application/vnd.openxmlformats-officedocument.presentationml.slide+xml" PartName="/ppt/slides/slide39.xml"/>
  <Override ContentType="application/vnd.openxmlformats-officedocument.presentationml.slide+xml" PartName="/ppt/slides/slide9.xml"/>
  <Override ContentType="application/vnd.openxmlformats-officedocument.presentationml.slide+xml" PartName="/ppt/slides/slide13.xml"/>
  <Override ContentType="application/vnd.openxmlformats-officedocument.presentationml.slide+xml" PartName="/ppt/slides/slide12.xml"/>
  <Override ContentType="application/vnd.openxmlformats-officedocument.presentationml.slide+xml" PartName="/ppt/slides/slide47.xml"/>
  <Override ContentType="application/vnd.openxmlformats-officedocument.presentationml.slide+xml" PartName="/ppt/slides/slide20.xml"/>
  <Override ContentType="application/vnd.openxmlformats-officedocument.presentationml.slide+xml" PartName="/ppt/slides/slide21.xml"/>
  <Override ContentType="application/vnd.openxmlformats-officedocument.presentationml.slide+xml" PartName="/ppt/slides/slide38.xml"/>
  <Override ContentType="application/vnd.openxmlformats-officedocument.presentationml.slide+xml" PartName="/ppt/slides/slide46.xml"/>
  <Override ContentType="application/vnd.openxmlformats-officedocument.presentationml.slide+xml" PartName="/ppt/slides/slide8.xml"/>
  <Override ContentType="application/vnd.openxmlformats-officedocument.presentationml.slide+xml" PartName="/ppt/slides/slide29.xml"/>
  <Override ContentType="application/vnd.openxmlformats-officedocument.presentationml.slide+xml" PartName="/ppt/slides/slide32.xml"/>
  <Override ContentType="application/vnd.openxmlformats-officedocument.presentationml.slide+xml" PartName="/ppt/slides/slide1.xml"/>
  <Override ContentType="application/vnd.openxmlformats-officedocument.presentationml.slide+xml" PartName="/ppt/slides/slide45.xml"/>
  <Override ContentType="application/vnd.openxmlformats-officedocument.presentationml.slide+xml" PartName="/ppt/slides/slide28.xml"/>
  <Override ContentType="application/vnd.openxmlformats-officedocument.presentationml.slide+xml" PartName="/ppt/slides/slide15.xml"/>
  <Override ContentType="application/vnd.openxmlformats-officedocument.presentationml.slide+xml" PartName="/ppt/slides/slide31.xml"/>
  <Override ContentType="application/vnd.openxmlformats-officedocument.presentationml.slide+xml" PartName="/ppt/slides/slide27.xml"/>
  <Override ContentType="application/vnd.openxmlformats-officedocument.presentationml.slide+xml" PartName="/ppt/slides/slide2.xml"/>
  <Override ContentType="application/vnd.openxmlformats-officedocument.presentationml.slide+xml" PartName="/ppt/slides/slide44.xml"/>
  <Override ContentType="application/vnd.openxmlformats-officedocument.presentationml.slide+xml" PartName="/ppt/slides/slide14.xml"/>
  <Override ContentType="application/vnd.openxmlformats-officedocument.presentationml.notesMaster+xml" PartName="/ppt/notesMasters/notesMaster1.xml"/>
  <Override ContentType="application/vnd.openxmlformats-package.core-properties+xml" PartName="/docProps/core.xml"/>
  <Override ContentType="application/vnd.openxmlformats-officedocument.presentationml.presentation.main+xml" PartName="/ppt/presentation.xml"/>
  <Override ContentType="application/vnd.openxmlformats-officedocument.presentationml.presProps+xml" PartName="/ppt/presProps.xml"/>
  <Override ContentType="application/vnd.openxmlformats-officedocument.theme+xml" PartName="/ppt/theme/theme1.xml"/>
  <Override ContentType="application/vnd.openxmlformats-officedocument.theme+xml" PartName="/ppt/theme/theme2.xml"/>
  <Override ContentType="application/vnd.openxmlformats-officedocument.presentationml.viewProps+xml" PartName="/ppt/viewProps.xml"/>
</Types>
</file>

<file path=_rels/.rels><?xml version="1.0" encoding="UTF-8" standalone="yes"?>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autoCompressPictures="0" embedTrueTypeFonts="1" strictFirstAndLastChars="0" saveSubsetFonts="1">
  <p:sldMasterIdLst>
    <p:sldMasterId id="2147483648" r:id="rId5"/>
  </p:sldMasterIdLst>
  <p:notesMasterIdLst>
    <p:notesMasterId r:id="rId6"/>
  </p:notesMasterIdLst>
  <p:sldIdLst>
    <p:sldId id="256" r:id="rId7"/>
    <p:sldId id="257" r:id="rId8"/>
    <p:sldId id="258" r:id="rId9"/>
    <p:sldId id="259" r:id="rId10"/>
    <p:sldId id="260" r:id="rId11"/>
    <p:sldId id="261" r:id="rId12"/>
    <p:sldId id="262" r:id="rId13"/>
    <p:sldId id="263" r:id="rId14"/>
    <p:sldId id="264" r:id="rId15"/>
    <p:sldId id="265" r:id="rId16"/>
    <p:sldId id="266" r:id="rId17"/>
    <p:sldId id="267" r:id="rId18"/>
    <p:sldId id="268" r:id="rId19"/>
    <p:sldId id="269" r:id="rId20"/>
    <p:sldId id="270" r:id="rId21"/>
    <p:sldId id="271" r:id="rId22"/>
    <p:sldId id="272" r:id="rId23"/>
    <p:sldId id="273" r:id="rId24"/>
    <p:sldId id="274" r:id="rId25"/>
    <p:sldId id="275" r:id="rId26"/>
    <p:sldId id="276" r:id="rId27"/>
    <p:sldId id="277" r:id="rId28"/>
    <p:sldId id="278" r:id="rId29"/>
    <p:sldId id="279" r:id="rId30"/>
    <p:sldId id="280" r:id="rId31"/>
    <p:sldId id="281" r:id="rId32"/>
    <p:sldId id="282" r:id="rId33"/>
    <p:sldId id="283" r:id="rId34"/>
    <p:sldId id="284" r:id="rId35"/>
    <p:sldId id="285" r:id="rId36"/>
    <p:sldId id="286" r:id="rId37"/>
    <p:sldId id="287" r:id="rId38"/>
    <p:sldId id="288" r:id="rId39"/>
    <p:sldId id="289" r:id="rId40"/>
    <p:sldId id="290" r:id="rId41"/>
    <p:sldId id="291" r:id="rId42"/>
    <p:sldId id="292" r:id="rId43"/>
    <p:sldId id="293" r:id="rId44"/>
    <p:sldId id="294" r:id="rId45"/>
    <p:sldId id="295" r:id="rId46"/>
    <p:sldId id="296" r:id="rId47"/>
    <p:sldId id="297" r:id="rId48"/>
    <p:sldId id="298" r:id="rId49"/>
    <p:sldId id="299" r:id="rId50"/>
    <p:sldId id="300" r:id="rId51"/>
    <p:sldId id="301" r:id="rId52"/>
    <p:sldId id="302" r:id="rId53"/>
    <p:sldId id="303" r:id="rId54"/>
    <p:sldId id="304" r:id="rId55"/>
    <p:sldId id="305" r:id="rId56"/>
    <p:sldId id="306" r:id="rId57"/>
    <p:sldId id="307" r:id="rId58"/>
    <p:sldId id="308" r:id="rId59"/>
    <p:sldId id="309" r:id="rId60"/>
  </p:sldIdLst>
  <p:sldSz cy="6858000" cx="12192000"/>
  <p:notesSz cx="6858000" cy="9144000"/>
  <p:embeddedFontLst>
    <p:embeddedFont>
      <p:font typeface="Montserrat SemiBold"/>
      <p:regular r:id="rId61"/>
      <p:bold r:id="rId62"/>
      <p:italic r:id="rId63"/>
      <p:boldItalic r:id="rId64"/>
    </p:embeddedFont>
    <p:embeddedFont>
      <p:font typeface="Playfair Display"/>
      <p:regular r:id="rId65"/>
      <p:bold r:id="rId66"/>
      <p:italic r:id="rId67"/>
      <p:boldItalic r:id="rId68"/>
    </p:embeddedFont>
    <p:embeddedFont>
      <p:font typeface="Montserrat"/>
      <p:bold r:id="rId69"/>
      <p:boldItalic r:id="rId70"/>
    </p:embeddedFont>
    <p:embeddedFont>
      <p:font typeface="Montserrat Medium"/>
      <p:regular r:id="rId71"/>
      <p:bold r:id="rId72"/>
      <p:italic r:id="rId73"/>
      <p:boldItalic r:id="rId74"/>
    </p:embeddedFont>
    <p:embeddedFont>
      <p:font typeface="Lato Light"/>
      <p:regular r:id="rId75"/>
      <p:bold r:id="rId76"/>
      <p:italic r:id="rId77"/>
      <p:boldItalic r:id="rId78"/>
    </p:embeddedFont>
    <p:embeddedFont>
      <p:font typeface="Frank Ruhl Libre"/>
      <p:regular r:id="rId79"/>
      <p:bold r:id="rId80"/>
    </p:embeddedFont>
    <p:embeddedFont>
      <p:font typeface="Montserrat Thin"/>
      <p:regular r:id="rId81"/>
      <p:bold r:id="rId82"/>
      <p:italic r:id="rId83"/>
      <p:boldItalic r:id="rId84"/>
    </p:embeddedFont>
  </p:embeddedFontLst>
  <p:defaultText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>
        <p15:guide id="1" orient="horz" pos="3140">
          <p15:clr>
            <a:srgbClr val="747775"/>
          </p15:clr>
        </p15:guide>
        <p15:guide id="2" pos="1695">
          <p15:clr>
            <a:srgbClr val="747775"/>
          </p15:clr>
        </p15:guide>
        <p15:guide id="3" orient="horz" pos="695">
          <p15:clr>
            <a:srgbClr val="747775"/>
          </p15:clr>
        </p15:guide>
        <p15:guide id="4" pos="6040">
          <p15:clr>
            <a:srgbClr val="747775"/>
          </p15:clr>
        </p15:guide>
      </p15:sldGuideLst>
    </p:ext>
    <p:ext uri="GoogleSlidesCustomDataVersion2">
      <go:slidesCustomData xmlns:go="http://customooxmlschemas.google.com/" r:id="rId85" roundtripDataSignature="AMtx7mij9erEhTS81ZzPwkWodmvy2U8SzA==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/>
</file>

<file path=ppt/tableStyles.xml><?xml version="1.0" encoding="utf-8"?>
<a:tblStyleLst xmlns:a="http://schemas.openxmlformats.org/drawingml/2006/main" xmlns:r="http://schemas.openxmlformats.org/officeDocument/2006/relationships" def="{5B6220A4-B0CC-4E60-8E72-B40DBA1D714A}">
  <a:tblStyle styleId="{5B6220A4-B0CC-4E60-8E72-B40DBA1D714A}" styleName="Table_0">
    <a:wholeTbl>
      <a:tcTxStyle b="off" i="off">
        <a:font>
          <a:latin typeface="Arial"/>
          <a:ea typeface="Arial"/>
          <a:cs typeface="Arial"/>
        </a:font>
        <a:srgbClr val="000000"/>
      </a:tcTxStyle>
      <a:tcStyle>
        <a:tcBdr>
          <a:lef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rgbClr val="CDD4EA"/>
          </a:solidFill>
        </a:fill>
      </a:tcStyle>
    </a:wholeTbl>
    <a:band1H>
      <a:tcTxStyle/>
    </a:band1H>
    <a:band2H>
      <a:tcTxStyle b="off" i="off"/>
      <a:tcStyle>
        <a:fill>
          <a:solidFill>
            <a:srgbClr val="E8EBF5"/>
          </a:solidFill>
        </a:fill>
      </a:tcStyle>
    </a:band2H>
    <a:band1V>
      <a:tcTxStyle/>
    </a:band1V>
    <a:band2V>
      <a:tcTxStyle/>
    </a:band2V>
    <a:lastCol>
      <a:tcTxStyle/>
    </a:lastCol>
    <a:firstCol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381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chemeClr val="accent1"/>
          </a:solidFill>
        </a:fill>
      </a:tcStyle>
    </a:lastRow>
    <a:seCell>
      <a:tcTxStyle/>
    </a:seCell>
    <a:swCell>
      <a:tcTxStyle/>
    </a:swCell>
    <a:firstRow>
      <a:tcTxStyle b="on" i="off">
        <a:font>
          <a:latin typeface="Arial"/>
          <a:ea typeface="Arial"/>
          <a:cs typeface="Arial"/>
        </a:font>
        <a:srgbClr val="FFFFFF"/>
      </a:tcTxStyle>
      <a:tcStyle>
        <a:tcBdr>
          <a:lef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left>
          <a:right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right>
          <a:top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top>
          <a:bottom>
            <a:ln cap="flat" cmpd="sng" w="381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bottom>
          <a:insideH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H>
          <a:insideV>
            <a:ln cap="flat" cmpd="sng" w="12700">
              <a:solidFill>
                <a:srgbClr val="FFFFFF"/>
              </a:solidFill>
              <a:prstDash val="solid"/>
              <a:round/>
              <a:headEnd len="sm" w="sm" type="none"/>
              <a:tailEnd len="sm" w="sm" type="none"/>
            </a:ln>
          </a:insideV>
        </a:tcBdr>
        <a:fill>
          <a:solidFill>
            <a:schemeClr val="accent1"/>
          </a:solidFill>
        </a:fill>
      </a:tcStyle>
    </a:firstRow>
    <a:neCell>
      <a:tcTxStyle/>
    </a:neCell>
    <a:nwCell>
      <a:tcTxStyle/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Comments="0">
  <p:slideViewPr>
    <p:cSldViewPr snapToGrid="0">
      <p:cViewPr varScale="1">
        <p:scale>
          <a:sx n="100" d="100"/>
          <a:sy n="100" d="100"/>
        </p:scale>
        <p:origin x="0" y="0"/>
      </p:cViewPr>
      <p:guideLst>
        <p:guide pos="3140" orient="horz"/>
        <p:guide pos="1695"/>
        <p:guide pos="695" orient="horz"/>
        <p:guide pos="6040"/>
      </p:guideLst>
    </p:cSldViewPr>
  </p:slideViewPr>
</p:viewPr>
</file>

<file path=ppt/_rels/presentation.xml.rels><?xml version="1.0" encoding="UTF-8" standalone="yes"?><Relationships xmlns="http://schemas.openxmlformats.org/package/2006/relationships"><Relationship Id="rId40" Type="http://schemas.openxmlformats.org/officeDocument/2006/relationships/slide" Target="slides/slide34.xml"/><Relationship Id="rId84" Type="http://schemas.openxmlformats.org/officeDocument/2006/relationships/font" Target="fonts/MontserratThin-boldItalic.fntdata"/><Relationship Id="rId83" Type="http://schemas.openxmlformats.org/officeDocument/2006/relationships/font" Target="fonts/MontserratThin-italic.fntdata"/><Relationship Id="rId42" Type="http://schemas.openxmlformats.org/officeDocument/2006/relationships/slide" Target="slides/slide36.xml"/><Relationship Id="rId41" Type="http://schemas.openxmlformats.org/officeDocument/2006/relationships/slide" Target="slides/slide35.xml"/><Relationship Id="rId85" Type="http://customschemas.google.com/relationships/presentationmetadata" Target="metadata"/><Relationship Id="rId44" Type="http://schemas.openxmlformats.org/officeDocument/2006/relationships/slide" Target="slides/slide38.xml"/><Relationship Id="rId43" Type="http://schemas.openxmlformats.org/officeDocument/2006/relationships/slide" Target="slides/slide37.xml"/><Relationship Id="rId46" Type="http://schemas.openxmlformats.org/officeDocument/2006/relationships/slide" Target="slides/slide40.xml"/><Relationship Id="rId45" Type="http://schemas.openxmlformats.org/officeDocument/2006/relationships/slide" Target="slides/slide39.xml"/><Relationship Id="rId80" Type="http://schemas.openxmlformats.org/officeDocument/2006/relationships/font" Target="fonts/FrankRuhlLibre-bold.fntdata"/><Relationship Id="rId82" Type="http://schemas.openxmlformats.org/officeDocument/2006/relationships/font" Target="fonts/MontserratThin-bold.fntdata"/><Relationship Id="rId81" Type="http://schemas.openxmlformats.org/officeDocument/2006/relationships/font" Target="fonts/MontserratThin-regular.fntdata"/><Relationship Id="rId1" Type="http://schemas.openxmlformats.org/officeDocument/2006/relationships/theme" Target="theme/theme2.xml"/><Relationship Id="rId2" Type="http://schemas.openxmlformats.org/officeDocument/2006/relationships/viewProps" Target="viewProps.xml"/><Relationship Id="rId3" Type="http://schemas.openxmlformats.org/officeDocument/2006/relationships/presProps" Target="presProps.xml"/><Relationship Id="rId4" Type="http://schemas.openxmlformats.org/officeDocument/2006/relationships/tableStyles" Target="tableStyles.xml"/><Relationship Id="rId9" Type="http://schemas.openxmlformats.org/officeDocument/2006/relationships/slide" Target="slides/slide3.xml"/><Relationship Id="rId48" Type="http://schemas.openxmlformats.org/officeDocument/2006/relationships/slide" Target="slides/slide42.xml"/><Relationship Id="rId47" Type="http://schemas.openxmlformats.org/officeDocument/2006/relationships/slide" Target="slides/slide41.xml"/><Relationship Id="rId49" Type="http://schemas.openxmlformats.org/officeDocument/2006/relationships/slide" Target="slides/slide43.xml"/><Relationship Id="rId5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7" Type="http://schemas.openxmlformats.org/officeDocument/2006/relationships/slide" Target="slides/slide1.xml"/><Relationship Id="rId8" Type="http://schemas.openxmlformats.org/officeDocument/2006/relationships/slide" Target="slides/slide2.xml"/><Relationship Id="rId73" Type="http://schemas.openxmlformats.org/officeDocument/2006/relationships/font" Target="fonts/MontserratMedium-italic.fntdata"/><Relationship Id="rId72" Type="http://schemas.openxmlformats.org/officeDocument/2006/relationships/font" Target="fonts/MontserratMedium-bold.fntdata"/><Relationship Id="rId31" Type="http://schemas.openxmlformats.org/officeDocument/2006/relationships/slide" Target="slides/slide25.xml"/><Relationship Id="rId75" Type="http://schemas.openxmlformats.org/officeDocument/2006/relationships/font" Target="fonts/LatoLight-regular.fntdata"/><Relationship Id="rId30" Type="http://schemas.openxmlformats.org/officeDocument/2006/relationships/slide" Target="slides/slide24.xml"/><Relationship Id="rId74" Type="http://schemas.openxmlformats.org/officeDocument/2006/relationships/font" Target="fonts/MontserratMedium-boldItalic.fntdata"/><Relationship Id="rId33" Type="http://schemas.openxmlformats.org/officeDocument/2006/relationships/slide" Target="slides/slide27.xml"/><Relationship Id="rId77" Type="http://schemas.openxmlformats.org/officeDocument/2006/relationships/font" Target="fonts/LatoLight-italic.fntdata"/><Relationship Id="rId32" Type="http://schemas.openxmlformats.org/officeDocument/2006/relationships/slide" Target="slides/slide26.xml"/><Relationship Id="rId76" Type="http://schemas.openxmlformats.org/officeDocument/2006/relationships/font" Target="fonts/LatoLight-bold.fntdata"/><Relationship Id="rId35" Type="http://schemas.openxmlformats.org/officeDocument/2006/relationships/slide" Target="slides/slide29.xml"/><Relationship Id="rId79" Type="http://schemas.openxmlformats.org/officeDocument/2006/relationships/font" Target="fonts/FrankRuhlLibre-regular.fntdata"/><Relationship Id="rId34" Type="http://schemas.openxmlformats.org/officeDocument/2006/relationships/slide" Target="slides/slide28.xml"/><Relationship Id="rId78" Type="http://schemas.openxmlformats.org/officeDocument/2006/relationships/font" Target="fonts/LatoLight-boldItalic.fntdata"/><Relationship Id="rId71" Type="http://schemas.openxmlformats.org/officeDocument/2006/relationships/font" Target="fonts/MontserratMedium-regular.fntdata"/><Relationship Id="rId70" Type="http://schemas.openxmlformats.org/officeDocument/2006/relationships/font" Target="fonts/Montserrat-boldItalic.fntdata"/><Relationship Id="rId37" Type="http://schemas.openxmlformats.org/officeDocument/2006/relationships/slide" Target="slides/slide31.xml"/><Relationship Id="rId36" Type="http://schemas.openxmlformats.org/officeDocument/2006/relationships/slide" Target="slides/slide30.xml"/><Relationship Id="rId39" Type="http://schemas.openxmlformats.org/officeDocument/2006/relationships/slide" Target="slides/slide33.xml"/><Relationship Id="rId38" Type="http://schemas.openxmlformats.org/officeDocument/2006/relationships/slide" Target="slides/slide32.xml"/><Relationship Id="rId62" Type="http://schemas.openxmlformats.org/officeDocument/2006/relationships/font" Target="fonts/MontserratSemiBold-bold.fntdata"/><Relationship Id="rId61" Type="http://schemas.openxmlformats.org/officeDocument/2006/relationships/font" Target="fonts/MontserratSemiBold-regular.fntdata"/><Relationship Id="rId20" Type="http://schemas.openxmlformats.org/officeDocument/2006/relationships/slide" Target="slides/slide14.xml"/><Relationship Id="rId64" Type="http://schemas.openxmlformats.org/officeDocument/2006/relationships/font" Target="fonts/MontserratSemiBold-boldItalic.fntdata"/><Relationship Id="rId63" Type="http://schemas.openxmlformats.org/officeDocument/2006/relationships/font" Target="fonts/MontserratSemiBold-italic.fntdata"/><Relationship Id="rId22" Type="http://schemas.openxmlformats.org/officeDocument/2006/relationships/slide" Target="slides/slide16.xml"/><Relationship Id="rId66" Type="http://schemas.openxmlformats.org/officeDocument/2006/relationships/font" Target="fonts/PlayfairDisplay-bold.fntdata"/><Relationship Id="rId21" Type="http://schemas.openxmlformats.org/officeDocument/2006/relationships/slide" Target="slides/slide15.xml"/><Relationship Id="rId65" Type="http://schemas.openxmlformats.org/officeDocument/2006/relationships/font" Target="fonts/PlayfairDisplay-regular.fntdata"/><Relationship Id="rId24" Type="http://schemas.openxmlformats.org/officeDocument/2006/relationships/slide" Target="slides/slide18.xml"/><Relationship Id="rId68" Type="http://schemas.openxmlformats.org/officeDocument/2006/relationships/font" Target="fonts/PlayfairDisplay-boldItalic.fntdata"/><Relationship Id="rId23" Type="http://schemas.openxmlformats.org/officeDocument/2006/relationships/slide" Target="slides/slide17.xml"/><Relationship Id="rId67" Type="http://schemas.openxmlformats.org/officeDocument/2006/relationships/font" Target="fonts/PlayfairDisplay-italic.fntdata"/><Relationship Id="rId60" Type="http://schemas.openxmlformats.org/officeDocument/2006/relationships/slide" Target="slides/slide54.xml"/><Relationship Id="rId26" Type="http://schemas.openxmlformats.org/officeDocument/2006/relationships/slide" Target="slides/slide20.xml"/><Relationship Id="rId25" Type="http://schemas.openxmlformats.org/officeDocument/2006/relationships/slide" Target="slides/slide19.xml"/><Relationship Id="rId69" Type="http://schemas.openxmlformats.org/officeDocument/2006/relationships/font" Target="fonts/Montserrat-bold.fntdata"/><Relationship Id="rId28" Type="http://schemas.openxmlformats.org/officeDocument/2006/relationships/slide" Target="slides/slide22.xml"/><Relationship Id="rId27" Type="http://schemas.openxmlformats.org/officeDocument/2006/relationships/slide" Target="slides/slide21.xml"/><Relationship Id="rId29" Type="http://schemas.openxmlformats.org/officeDocument/2006/relationships/slide" Target="slides/slide23.xml"/><Relationship Id="rId51" Type="http://schemas.openxmlformats.org/officeDocument/2006/relationships/slide" Target="slides/slide45.xml"/><Relationship Id="rId50" Type="http://schemas.openxmlformats.org/officeDocument/2006/relationships/slide" Target="slides/slide44.xml"/><Relationship Id="rId53" Type="http://schemas.openxmlformats.org/officeDocument/2006/relationships/slide" Target="slides/slide47.xml"/><Relationship Id="rId52" Type="http://schemas.openxmlformats.org/officeDocument/2006/relationships/slide" Target="slides/slide46.xml"/><Relationship Id="rId11" Type="http://schemas.openxmlformats.org/officeDocument/2006/relationships/slide" Target="slides/slide5.xml"/><Relationship Id="rId55" Type="http://schemas.openxmlformats.org/officeDocument/2006/relationships/slide" Target="slides/slide49.xml"/><Relationship Id="rId10" Type="http://schemas.openxmlformats.org/officeDocument/2006/relationships/slide" Target="slides/slide4.xml"/><Relationship Id="rId54" Type="http://schemas.openxmlformats.org/officeDocument/2006/relationships/slide" Target="slides/slide48.xml"/><Relationship Id="rId13" Type="http://schemas.openxmlformats.org/officeDocument/2006/relationships/slide" Target="slides/slide7.xml"/><Relationship Id="rId57" Type="http://schemas.openxmlformats.org/officeDocument/2006/relationships/slide" Target="slides/slide51.xml"/><Relationship Id="rId12" Type="http://schemas.openxmlformats.org/officeDocument/2006/relationships/slide" Target="slides/slide6.xml"/><Relationship Id="rId56" Type="http://schemas.openxmlformats.org/officeDocument/2006/relationships/slide" Target="slides/slide50.xml"/><Relationship Id="rId15" Type="http://schemas.openxmlformats.org/officeDocument/2006/relationships/slide" Target="slides/slide9.xml"/><Relationship Id="rId59" Type="http://schemas.openxmlformats.org/officeDocument/2006/relationships/slide" Target="slides/slide53.xml"/><Relationship Id="rId14" Type="http://schemas.openxmlformats.org/officeDocument/2006/relationships/slide" Target="slides/slide8.xml"/><Relationship Id="rId58" Type="http://schemas.openxmlformats.org/officeDocument/2006/relationships/slide" Target="slides/slide52.xml"/><Relationship Id="rId17" Type="http://schemas.openxmlformats.org/officeDocument/2006/relationships/slide" Target="slides/slide11.xml"/><Relationship Id="rId16" Type="http://schemas.openxmlformats.org/officeDocument/2006/relationships/slide" Target="slides/slide10.xml"/><Relationship Id="rId19" Type="http://schemas.openxmlformats.org/officeDocument/2006/relationships/slide" Target="slides/slide13.xml"/><Relationship Id="rId18" Type="http://schemas.openxmlformats.org/officeDocument/2006/relationships/slide" Target="slides/slide12.xml"/></Relationships>
</file>

<file path=ppt/notesMasters/_rels/notesMaster1.xml.rels><?xml version="1.0" encoding="UTF-8" standalone="yes"?><Relationships xmlns="http://schemas.openxmlformats.org/package/2006/relationships"><Relationship Id="rId1" Type="http://schemas.openxmlformats.org/officeDocument/2006/relationships/theme" Target="../theme/theme1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2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>
            <a:noFill/>
          </a:ln>
        </p:spPr>
      </p:sp>
      <p:sp>
        <p:nvSpPr>
          <p:cNvPr id="4" name="Google Shape;4;n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700" lIns="91425" spcFirstLastPara="1" rIns="91425" wrap="square" tIns="45700">
            <a:noAutofit/>
          </a:bodyPr>
          <a:lstStyle>
            <a:lvl1pPr indent="-228600" lvl="0" marL="457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1pPr>
            <a:lvl2pPr indent="-228600" lvl="1" marL="914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2pPr>
            <a:lvl3pPr indent="-228600" lvl="2" marL="1371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3pPr>
            <a:lvl4pPr indent="-228600" lvl="3" marL="1828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4pPr>
            <a:lvl5pPr indent="-228600" lvl="4" marL="22860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5pPr>
            <a:lvl6pPr indent="-228600" lvl="5" marL="27432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6pPr>
            <a:lvl7pPr indent="-228600" lvl="6" marL="32004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7pPr>
            <a:lvl8pPr indent="-228600" lvl="7" marL="36576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8pPr>
            <a:lvl9pPr indent="-228600" lvl="8" marL="4114800" marR="0" rtl="0" algn="l">
              <a:spcBef>
                <a:spcPts val="0"/>
              </a:spcBef>
              <a:spcAft>
                <a:spcPts val="0"/>
              </a:spcAft>
              <a:buSzPts val="1400"/>
              <a:buNone/>
              <a:defRPr b="0" i="0" sz="1400" u="none" cap="none" strike="noStrike">
                <a:latin typeface="Arial"/>
                <a:ea typeface="Arial"/>
                <a:cs typeface="Arial"/>
                <a:sym typeface="Arial"/>
              </a:defRPr>
            </a:lvl9pPr>
          </a:lstStyle>
          <a:p/>
        </p:txBody>
      </p:sp>
    </p:spTree>
  </p:cSld>
  <p:clrMap accent1="accent1" accent2="accent2" accent3="accent3" accent4="accent4" accent5="accent5" accent6="accent6" bg1="lt1" bg2="dk2" tx1="dk1" tx2="lt2" folHlink="folHlink" hlink="hlink"/>
  <p:notesStyle>
    <a:defPPr lvl="0" marR="0" rtl="0" algn="l">
      <a:lnSpc>
        <a:spcPct val="100000"/>
      </a:lnSpc>
      <a:spcBef>
        <a:spcPts val="0"/>
      </a:spcBef>
      <a:spcAft>
        <a:spcPts val="0"/>
      </a:spcAft>
    </a:defPPr>
    <a:lvl1pPr lvl="0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1pPr>
    <a:lvl2pPr lvl="1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2pPr>
    <a:lvl3pPr lvl="2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3pPr>
    <a:lvl4pPr lvl="3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4pPr>
    <a:lvl5pPr lvl="4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5pPr>
    <a:lvl6pPr lvl="5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6pPr>
    <a:lvl7pPr lvl="6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7pPr>
    <a:lvl8pPr lvl="7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8pPr>
    <a:lvl9pPr lvl="8" marR="0" rtl="0" algn="l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b="0" i="0" sz="1400" u="none" cap="none" strike="noStrik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<Relationships xmlns="http://schemas.openxmlformats.org/package/2006/relationships"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0" name="Shape 4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1" name="Google Shape;411;p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12" name="Google Shape;412;p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26" name="Shape 52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7" name="Google Shape;527;p1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28" name="Google Shape;528;p1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36" name="Shape 5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" name="Google Shape;537;p1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38" name="Google Shape;538;p1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45" name="Shape 5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6" name="Google Shape;546;p1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47" name="Google Shape;547;p1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51" name="Shape 5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" name="Google Shape;552;p1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53" name="Google Shape;553;p1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61" name="Shape 5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2" name="Google Shape;562;p1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63" name="Google Shape;563;p1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75" name="Shape 57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6" name="Google Shape;576;p1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77" name="Google Shape;577;p1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85" name="Shape 5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6" name="Google Shape;586;p1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87" name="Google Shape;587;p1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99" name="Shape 59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0" name="Google Shape;600;p1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01" name="Google Shape;601;p1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0" name="Shape 6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1" name="Google Shape;611;p1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12" name="Google Shape;612;p1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19" name="Shape 6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0" name="Google Shape;620;p1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21" name="Google Shape;621;p1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19" name="Shape 4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0" name="Google Shape;420;p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21" name="Google Shape;421;p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0" name="Shape 63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1" name="Google Shape;631;p2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32" name="Google Shape;632;p2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39" name="Shape 6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0" name="Google Shape;640;p2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41" name="Google Shape;641;p2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0" name="Shape 6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51" name="Google Shape;651;p2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52" name="Google Shape;652;p2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59" name="Shape 65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0" name="Google Shape;660;p2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61" name="Google Shape;661;p2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0" name="Shape 67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1" name="Google Shape;671;p2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72" name="Google Shape;672;p2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79" name="Shape 67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0" name="Google Shape;680;p2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1" name="Google Shape;681;p2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86" name="Shape 68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7" name="Google Shape;687;p2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688" name="Google Shape;688;p2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698" name="Shape 6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9" name="Google Shape;699;p2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00" name="Google Shape;700;p2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12" name="Shape 71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3" name="Google Shape;713;p2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14" name="Google Shape;714;p2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22" name="Shape 7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23" name="Google Shape;723;p2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24" name="Google Shape;724;p2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34" name="Shape 43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5" name="Google Shape;435;p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36" name="Google Shape;436;p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33" name="Shape 7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34" name="Google Shape;734;p3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35" name="Google Shape;735;p3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48" name="Shape 7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9" name="Google Shape;749;p3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50" name="Google Shape;750;p3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62" name="Shape 7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3" name="Google Shape;763;p3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64" name="Google Shape;764;p3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77" name="Shape 7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78" name="Google Shape;778;p3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79" name="Google Shape;779;p3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790" name="Shape 7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1" name="Google Shape;791;p3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792" name="Google Shape;792;p3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00" name="Shape 8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1" name="Google Shape;801;p3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02" name="Google Shape;802;p3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14" name="Shape 81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5" name="Google Shape;815;p3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16" name="Google Shape;816;p3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24" name="Shape 8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5" name="Google Shape;825;p3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26" name="Google Shape;826;p3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36" name="Shape 8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7" name="Google Shape;837;p3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38" name="Google Shape;838;p3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48" name="Shape 8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9" name="Google Shape;849;p3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50" name="Google Shape;850;p3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54" name="Shape 4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5" name="Google Shape;455;p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56" name="Google Shape;456;p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58" name="Shape 8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9" name="Google Shape;859;p4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60" name="Google Shape;860;p4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68" name="Shape 86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9" name="Google Shape;869;p4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70" name="Google Shape;870;p4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892" name="Shape 8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3" name="Google Shape;893;p4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894" name="Google Shape;894;p4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07" name="Shape 9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8" name="Google Shape;908;p4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09" name="Google Shape;909;p4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22" name="Shape 9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3" name="Google Shape;923;p4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24" name="Google Shape;924;p4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37" name="Shape 9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38" name="Google Shape;938;p4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39" name="Google Shape;939;p4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45" name="Shape 94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6" name="Google Shape;946;p4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47" name="Google Shape;947;p4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55" name="Shape 95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56" name="Google Shape;956;p4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57" name="Google Shape;957;p4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66" name="Shape 9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67" name="Google Shape;967;p4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68" name="Google Shape;968;p4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978" name="Shape 9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9" name="Google Shape;979;p4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980" name="Google Shape;980;p4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69" name="Shape 4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0" name="Google Shape;470;p5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71" name="Google Shape;471;p5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03" name="Shape 10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4" name="Google Shape;1004;p50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05" name="Google Shape;1005;p50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25" name="Shape 10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Google Shape;1026;p51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27" name="Google Shape;1027;p51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47" name="Shape 10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" name="Google Shape;1048;p52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49" name="Google Shape;1049;p52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69" name="Shape 10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0" name="Google Shape;1070;p53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71" name="Google Shape;1071;p53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1090" name="Shape 10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91" name="Google Shape;1091;p54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1092" name="Google Shape;1092;p54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85" name="Shape 4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86" name="Google Shape;486;p6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87" name="Google Shape;487;p6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497" name="Shape 49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8" name="Google Shape;498;p7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499" name="Google Shape;499;p7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07" name="Shape 50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8" name="Google Shape;508;p8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09" name="Google Shape;509;p8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showMasterPhAnim="0" showMasterSp="0">
  <p:cSld>
    <p:spTree>
      <p:nvGrpSpPr>
        <p:cNvPr id="517" name="Shape 5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" name="Google Shape;518;p9:notes"/>
          <p:cNvSpPr txBox="1"/>
          <p:nvPr>
            <p:ph idx="1" type="body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anchorCtr="0" anchor="t" bIns="45700" lIns="91425" spcFirstLastPara="1" rIns="91425" wrap="square" tIns="45700">
            <a:noAutofit/>
          </a:bodyPr>
          <a:lstStyle/>
          <a:p>
            <a:pPr indent="0" lvl="0" marL="0" rtl="0" algn="l">
              <a:spcBef>
                <a:spcPts val="0"/>
              </a:spcBef>
              <a:spcAft>
                <a:spcPts val="0"/>
              </a:spcAft>
              <a:buNone/>
            </a:pPr>
            <a:r>
              <a:t/>
            </a:r>
            <a:endParaRPr/>
          </a:p>
        </p:txBody>
      </p:sp>
      <p:sp>
        <p:nvSpPr>
          <p:cNvPr id="519" name="Google Shape;519;p9:notes"/>
          <p:cNvSpPr/>
          <p:nvPr>
            <p:ph idx="2" type="sldImg"/>
          </p:nvPr>
        </p:nvSpPr>
        <p:spPr>
          <a:xfrm>
            <a:off x="1143000" y="685800"/>
            <a:ext cx="4572000" cy="3429000"/>
          </a:xfrm>
          <a:custGeom>
            <a:rect b="b" l="l" r="r" t="t"/>
            <a:pathLst>
              <a:path extrusionOk="0" h="120000" w="12000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2.png"/><Relationship Id="rId4" Type="http://schemas.openxmlformats.org/officeDocument/2006/relationships/image" Target="../media/image4.png"/></Relationships>
</file>

<file path=ppt/slideLayouts/_rels/slideLayout1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1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1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1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1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1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1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1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1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2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30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31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32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5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8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_rels/slideLayout9.xml.rels><?xml version="1.0" encoding="UTF-8" standalone="yes"?><Relationships xmlns="http://schemas.openxmlformats.org/package/2006/relationships"><Relationship Id="rId1" Type="http://schemas.openxmlformats.org/officeDocument/2006/relationships/slideMaster" Target="../slideMasters/slideMaster1.xml"/><Relationship Id="rId2" Type="http://schemas.openxmlformats.org/officeDocument/2006/relationships/image" Target="../media/image1.png"/><Relationship Id="rId3" Type="http://schemas.openxmlformats.org/officeDocument/2006/relationships/image" Target="../media/image3.png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BLANK" type="tx">
  <p:cSld name="TITLE_AND_BODY">
    <p:spTree>
      <p:nvGrpSpPr>
        <p:cNvPr id="9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Google Shape;10;p56"/>
          <p:cNvSpPr txBox="1"/>
          <p:nvPr>
            <p:ph idx="12" type="sldNum"/>
          </p:nvPr>
        </p:nvSpPr>
        <p:spPr>
          <a:xfrm>
            <a:off x="11323617" y="6414770"/>
            <a:ext cx="258584" cy="24826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Encabezado de sección">
  <p:cSld name="Encabezado de sección">
    <p:spTree>
      <p:nvGrpSpPr>
        <p:cNvPr id="93" name="Shape 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" name="Google Shape;94;p65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96;p88" id="95" name="Google Shape;95;p6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4996412" y="6133832"/>
            <a:ext cx="2199177" cy="359390"/>
          </a:xfrm>
          <a:prstGeom prst="rect">
            <a:avLst/>
          </a:prstGeom>
          <a:noFill/>
          <a:ln>
            <a:noFill/>
          </a:ln>
        </p:spPr>
      </p:pic>
      <p:sp>
        <p:nvSpPr>
          <p:cNvPr id="96" name="Google Shape;96;p65"/>
          <p:cNvSpPr/>
          <p:nvPr>
            <p:ph idx="2" type="pic"/>
          </p:nvPr>
        </p:nvSpPr>
        <p:spPr>
          <a:xfrm>
            <a:off x="0" y="712229"/>
            <a:ext cx="5927343" cy="4980535"/>
          </a:xfrm>
          <a:prstGeom prst="rect">
            <a:avLst/>
          </a:prstGeom>
          <a:noFill/>
          <a:ln>
            <a:noFill/>
          </a:ln>
        </p:spPr>
      </p:sp>
      <p:sp>
        <p:nvSpPr>
          <p:cNvPr id="97" name="Google Shape;97;p65"/>
          <p:cNvSpPr txBox="1"/>
          <p:nvPr>
            <p:ph idx="1" type="body"/>
          </p:nvPr>
        </p:nvSpPr>
        <p:spPr>
          <a:xfrm>
            <a:off x="6851507" y="2583747"/>
            <a:ext cx="4689331" cy="2695373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pic>
        <p:nvPicPr>
          <p:cNvPr descr="Google Shape;99;p88" id="98" name="Google Shape;98;p6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9066624" y="6051513"/>
            <a:ext cx="2199175" cy="524026"/>
          </a:xfrm>
          <a:prstGeom prst="rect">
            <a:avLst/>
          </a:prstGeom>
          <a:noFill/>
          <a:ln>
            <a:noFill/>
          </a:ln>
        </p:spPr>
      </p:pic>
      <p:sp>
        <p:nvSpPr>
          <p:cNvPr id="99" name="Google Shape;99;p65"/>
          <p:cNvSpPr txBox="1"/>
          <p:nvPr>
            <p:ph type="title"/>
          </p:nvPr>
        </p:nvSpPr>
        <p:spPr>
          <a:xfrm>
            <a:off x="6851507" y="994416"/>
            <a:ext cx="4414287" cy="13255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200"/>
              <a:buFont typeface="Montserrat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pic>
        <p:nvPicPr>
          <p:cNvPr descr="Logo Nauta horizontal 2025.pngGoogle Shape;101;p88" id="100" name="Google Shape;100;p6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154075" y="6095024"/>
            <a:ext cx="1971301" cy="437004"/>
          </a:xfrm>
          <a:prstGeom prst="rect">
            <a:avLst/>
          </a:prstGeom>
          <a:noFill/>
          <a:ln>
            <a:noFill/>
          </a:ln>
        </p:spPr>
      </p:pic>
      <p:sp>
        <p:nvSpPr>
          <p:cNvPr id="101" name="Google Shape;101;p65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4_Diseño personalizado">
  <p:cSld name="4_Diseño personalizado">
    <p:spTree>
      <p:nvGrpSpPr>
        <p:cNvPr id="102" name="Shape 1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" name="Google Shape;103;p66"/>
          <p:cNvSpPr txBox="1"/>
          <p:nvPr>
            <p:ph type="title"/>
          </p:nvPr>
        </p:nvSpPr>
        <p:spPr>
          <a:xfrm>
            <a:off x="6096000" y="2148540"/>
            <a:ext cx="4847303" cy="13255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3600"/>
              <a:buFont typeface="Montserrat"/>
              <a:buNone/>
              <a:defRPr b="1" sz="3600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04" name="Google Shape;104;p66"/>
          <p:cNvSpPr txBox="1"/>
          <p:nvPr>
            <p:ph idx="1" type="body"/>
          </p:nvPr>
        </p:nvSpPr>
        <p:spPr>
          <a:xfrm>
            <a:off x="6096000" y="3672520"/>
            <a:ext cx="3413125" cy="399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76F"/>
              </a:buClr>
              <a:buSzPts val="2000"/>
              <a:buFont typeface="Montserrat"/>
              <a:buNone/>
              <a:defRPr sz="2000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55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76F"/>
              </a:buClr>
              <a:buSzPts val="2000"/>
              <a:buFont typeface="Montserrat"/>
              <a:buChar char="•"/>
              <a:defRPr sz="2000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55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76F"/>
              </a:buClr>
              <a:buSzPts val="2000"/>
              <a:buFont typeface="Montserrat"/>
              <a:buChar char="•"/>
              <a:defRPr sz="2000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55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76F"/>
              </a:buClr>
              <a:buSzPts val="2000"/>
              <a:buFont typeface="Montserrat"/>
              <a:buChar char="•"/>
              <a:defRPr sz="2000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55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76F"/>
              </a:buClr>
              <a:buSzPts val="2000"/>
              <a:buFont typeface="Montserrat"/>
              <a:buChar char="•"/>
              <a:defRPr sz="2000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05" name="Google Shape;105;p66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106;p90" id="106" name="Google Shape;106;p6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107;p90" id="107" name="Google Shape;107;p6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108" name="Google Shape;108;p66"/>
          <p:cNvSpPr/>
          <p:nvPr>
            <p:ph idx="2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109" name="Google Shape;109;p66"/>
          <p:cNvSpPr txBox="1"/>
          <p:nvPr>
            <p:ph idx="3" type="body"/>
          </p:nvPr>
        </p:nvSpPr>
        <p:spPr>
          <a:xfrm>
            <a:off x="6096000" y="4252812"/>
            <a:ext cx="3413125" cy="399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10" name="Google Shape;110;p66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Título y objetos">
  <p:cSld name="Título y objetos">
    <p:spTree>
      <p:nvGrpSpPr>
        <p:cNvPr id="111" name="Shape 1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" name="Google Shape;112;p67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112;p91" id="113" name="Google Shape;113;p6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113;p91" id="114" name="Google Shape;114;p6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115" name="Google Shape;115;p67"/>
          <p:cNvSpPr/>
          <p:nvPr>
            <p:ph idx="2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116" name="Google Shape;116;p67"/>
          <p:cNvSpPr txBox="1"/>
          <p:nvPr>
            <p:ph idx="1" type="body"/>
          </p:nvPr>
        </p:nvSpPr>
        <p:spPr>
          <a:xfrm>
            <a:off x="2937668" y="621177"/>
            <a:ext cx="6316664" cy="1287922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4800"/>
              <a:buFont typeface="Montserrat"/>
              <a:buNone/>
              <a:defRPr b="1" sz="48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5334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4800"/>
              <a:buFont typeface="Montserrat"/>
              <a:buChar char="•"/>
              <a:defRPr b="1" sz="48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5334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4800"/>
              <a:buFont typeface="Montserrat"/>
              <a:buChar char="•"/>
              <a:defRPr b="1" sz="48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5334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4800"/>
              <a:buFont typeface="Montserrat"/>
              <a:buChar char="•"/>
              <a:defRPr b="1" sz="48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5334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4800"/>
              <a:buFont typeface="Montserrat"/>
              <a:buChar char="•"/>
              <a:defRPr b="1" sz="48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17" name="Google Shape;117;p67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6_Diseño personalizado">
  <p:cSld name="6_Diseño personalizado">
    <p:spTree>
      <p:nvGrpSpPr>
        <p:cNvPr id="118" name="Shape 1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9" name="Google Shape;119;p68"/>
          <p:cNvSpPr/>
          <p:nvPr>
            <p:ph idx="2" type="pic"/>
          </p:nvPr>
        </p:nvSpPr>
        <p:spPr>
          <a:xfrm>
            <a:off x="-100298" y="-25399"/>
            <a:ext cx="6952403" cy="6936956"/>
          </a:xfrm>
          <a:prstGeom prst="rect">
            <a:avLst/>
          </a:prstGeom>
          <a:noFill/>
          <a:ln>
            <a:noFill/>
          </a:ln>
        </p:spPr>
      </p:sp>
      <p:sp>
        <p:nvSpPr>
          <p:cNvPr id="120" name="Google Shape;120;p68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21" name="Google Shape;121;p68"/>
          <p:cNvSpPr txBox="1"/>
          <p:nvPr>
            <p:ph type="title"/>
          </p:nvPr>
        </p:nvSpPr>
        <p:spPr>
          <a:xfrm>
            <a:off x="530402" y="511926"/>
            <a:ext cx="3389245" cy="662783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400"/>
              <a:buFont typeface="Montserrat"/>
              <a:buNone/>
              <a:defRPr b="1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pic>
        <p:nvPicPr>
          <p:cNvPr descr="Google Shape;125;p93" id="122" name="Google Shape;122;p6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126;p93" id="123" name="Google Shape;123;p6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124" name="Google Shape;124;p68"/>
          <p:cNvSpPr/>
          <p:nvPr>
            <p:ph idx="3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125" name="Google Shape;125;p68"/>
          <p:cNvSpPr txBox="1"/>
          <p:nvPr>
            <p:ph idx="1" type="body"/>
          </p:nvPr>
        </p:nvSpPr>
        <p:spPr>
          <a:xfrm>
            <a:off x="6436459" y="913526"/>
            <a:ext cx="3181351" cy="340192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Font typeface="Montserrat"/>
              <a:buNone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55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Font typeface="Montserrat"/>
              <a:buChar char="•"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55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Font typeface="Montserrat"/>
              <a:buChar char="•"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55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Font typeface="Montserrat"/>
              <a:buChar char="•"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55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Font typeface="Montserrat"/>
              <a:buChar char="•"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26" name="Google Shape;126;p68"/>
          <p:cNvSpPr txBox="1"/>
          <p:nvPr>
            <p:ph idx="4" type="body"/>
          </p:nvPr>
        </p:nvSpPr>
        <p:spPr>
          <a:xfrm>
            <a:off x="6412419" y="1361479"/>
            <a:ext cx="3721101" cy="61434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27" name="Google Shape;127;p68"/>
          <p:cNvSpPr txBox="1"/>
          <p:nvPr>
            <p:ph idx="5" type="body"/>
          </p:nvPr>
        </p:nvSpPr>
        <p:spPr>
          <a:xfrm>
            <a:off x="6967038" y="2098858"/>
            <a:ext cx="3181351" cy="340192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28" name="Google Shape;128;p68"/>
          <p:cNvSpPr txBox="1"/>
          <p:nvPr>
            <p:ph idx="6" type="body"/>
          </p:nvPr>
        </p:nvSpPr>
        <p:spPr>
          <a:xfrm>
            <a:off x="6942997" y="2546812"/>
            <a:ext cx="3721101" cy="61434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29" name="Google Shape;129;p68"/>
          <p:cNvSpPr txBox="1"/>
          <p:nvPr>
            <p:ph idx="7" type="body"/>
          </p:nvPr>
        </p:nvSpPr>
        <p:spPr>
          <a:xfrm>
            <a:off x="7452460" y="3284192"/>
            <a:ext cx="3181351" cy="340192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30" name="Google Shape;130;p68"/>
          <p:cNvSpPr txBox="1"/>
          <p:nvPr>
            <p:ph idx="8" type="body"/>
          </p:nvPr>
        </p:nvSpPr>
        <p:spPr>
          <a:xfrm>
            <a:off x="7428420" y="3732145"/>
            <a:ext cx="3721101" cy="61434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31" name="Google Shape;131;p68"/>
          <p:cNvSpPr txBox="1"/>
          <p:nvPr>
            <p:ph idx="9" type="body"/>
          </p:nvPr>
        </p:nvSpPr>
        <p:spPr>
          <a:xfrm>
            <a:off x="7915305" y="4469524"/>
            <a:ext cx="3181351" cy="340192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32" name="Google Shape;132;p68"/>
          <p:cNvSpPr txBox="1"/>
          <p:nvPr>
            <p:ph idx="13" type="body"/>
          </p:nvPr>
        </p:nvSpPr>
        <p:spPr>
          <a:xfrm>
            <a:off x="7891263" y="4917478"/>
            <a:ext cx="3595026" cy="61434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33" name="Google Shape;133;p68"/>
          <p:cNvSpPr txBox="1"/>
          <p:nvPr>
            <p:ph idx="14" type="body"/>
          </p:nvPr>
        </p:nvSpPr>
        <p:spPr>
          <a:xfrm>
            <a:off x="5180372" y="943516"/>
            <a:ext cx="768785" cy="554363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34" name="Google Shape;134;p68"/>
          <p:cNvSpPr txBox="1"/>
          <p:nvPr>
            <p:ph idx="15" type="body"/>
          </p:nvPr>
        </p:nvSpPr>
        <p:spPr>
          <a:xfrm>
            <a:off x="5622463" y="2192676"/>
            <a:ext cx="768785" cy="554363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35" name="Google Shape;135;p68"/>
          <p:cNvSpPr txBox="1"/>
          <p:nvPr>
            <p:ph idx="16" type="body"/>
          </p:nvPr>
        </p:nvSpPr>
        <p:spPr>
          <a:xfrm>
            <a:off x="6190500" y="3384167"/>
            <a:ext cx="768785" cy="554363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36" name="Google Shape;136;p68"/>
          <p:cNvSpPr txBox="1"/>
          <p:nvPr>
            <p:ph idx="17" type="body"/>
          </p:nvPr>
        </p:nvSpPr>
        <p:spPr>
          <a:xfrm>
            <a:off x="6730826" y="4575657"/>
            <a:ext cx="768785" cy="554363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37" name="Google Shape;137;p68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8_Diseño personalizado">
  <p:cSld name="8_Diseño personalizado">
    <p:spTree>
      <p:nvGrpSpPr>
        <p:cNvPr id="138" name="Shape 1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Google Shape;139;p69"/>
          <p:cNvSpPr/>
          <p:nvPr>
            <p:ph idx="2" type="pic"/>
          </p:nvPr>
        </p:nvSpPr>
        <p:spPr>
          <a:xfrm flipH="1">
            <a:off x="5839323" y="-46389"/>
            <a:ext cx="6407037" cy="7020307"/>
          </a:xfrm>
          <a:prstGeom prst="rect">
            <a:avLst/>
          </a:prstGeom>
          <a:noFill/>
          <a:ln>
            <a:noFill/>
          </a:ln>
        </p:spPr>
      </p:sp>
      <p:sp>
        <p:nvSpPr>
          <p:cNvPr id="140" name="Google Shape;140;p69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41" name="Google Shape;141;p69"/>
          <p:cNvSpPr txBox="1"/>
          <p:nvPr>
            <p:ph type="title"/>
          </p:nvPr>
        </p:nvSpPr>
        <p:spPr>
          <a:xfrm>
            <a:off x="6548467" y="455412"/>
            <a:ext cx="3389244" cy="662783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400"/>
              <a:buFont typeface="Montserrat"/>
              <a:buNone/>
              <a:defRPr b="1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pic>
        <p:nvPicPr>
          <p:cNvPr descr="Google Shape;144;p94" id="142" name="Google Shape;142;p6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145;p94" id="143" name="Google Shape;143;p6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144" name="Google Shape;144;p69"/>
          <p:cNvSpPr/>
          <p:nvPr>
            <p:ph idx="3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145" name="Google Shape;145;p69"/>
          <p:cNvSpPr txBox="1"/>
          <p:nvPr>
            <p:ph idx="1" type="body"/>
          </p:nvPr>
        </p:nvSpPr>
        <p:spPr>
          <a:xfrm>
            <a:off x="1835407" y="913526"/>
            <a:ext cx="3181351" cy="340192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Font typeface="Montserrat"/>
              <a:buNone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55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Font typeface="Montserrat"/>
              <a:buChar char="•"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55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Font typeface="Montserrat"/>
              <a:buChar char="•"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55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Font typeface="Montserrat"/>
              <a:buChar char="•"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55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2000"/>
              <a:buFont typeface="Montserrat"/>
              <a:buChar char="•"/>
              <a:defRPr b="1" sz="20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46" name="Google Shape;146;p69"/>
          <p:cNvSpPr txBox="1"/>
          <p:nvPr>
            <p:ph idx="4" type="body"/>
          </p:nvPr>
        </p:nvSpPr>
        <p:spPr>
          <a:xfrm>
            <a:off x="1811366" y="1361479"/>
            <a:ext cx="3721101" cy="61434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47" name="Google Shape;147;p69"/>
          <p:cNvSpPr txBox="1"/>
          <p:nvPr>
            <p:ph idx="5" type="body"/>
          </p:nvPr>
        </p:nvSpPr>
        <p:spPr>
          <a:xfrm>
            <a:off x="2365986" y="2098858"/>
            <a:ext cx="3181351" cy="340192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48" name="Google Shape;148;p69"/>
          <p:cNvSpPr txBox="1"/>
          <p:nvPr>
            <p:ph idx="6" type="body"/>
          </p:nvPr>
        </p:nvSpPr>
        <p:spPr>
          <a:xfrm>
            <a:off x="2341945" y="2546812"/>
            <a:ext cx="3721101" cy="61434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49" name="Google Shape;149;p69"/>
          <p:cNvSpPr txBox="1"/>
          <p:nvPr>
            <p:ph idx="7" type="body"/>
          </p:nvPr>
        </p:nvSpPr>
        <p:spPr>
          <a:xfrm>
            <a:off x="2851409" y="3284192"/>
            <a:ext cx="3181351" cy="340192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50" name="Google Shape;150;p69"/>
          <p:cNvSpPr txBox="1"/>
          <p:nvPr>
            <p:ph idx="8" type="body"/>
          </p:nvPr>
        </p:nvSpPr>
        <p:spPr>
          <a:xfrm>
            <a:off x="2827367" y="3732145"/>
            <a:ext cx="3721101" cy="61434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51" name="Google Shape;151;p69"/>
          <p:cNvSpPr txBox="1"/>
          <p:nvPr>
            <p:ph idx="9" type="body"/>
          </p:nvPr>
        </p:nvSpPr>
        <p:spPr>
          <a:xfrm>
            <a:off x="3314253" y="4469524"/>
            <a:ext cx="3181351" cy="340192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52" name="Google Shape;152;p69"/>
          <p:cNvSpPr txBox="1"/>
          <p:nvPr>
            <p:ph idx="13" type="body"/>
          </p:nvPr>
        </p:nvSpPr>
        <p:spPr>
          <a:xfrm>
            <a:off x="3290211" y="4917478"/>
            <a:ext cx="3595026" cy="61434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53" name="Google Shape;153;p69"/>
          <p:cNvSpPr txBox="1"/>
          <p:nvPr>
            <p:ph idx="14" type="body"/>
          </p:nvPr>
        </p:nvSpPr>
        <p:spPr>
          <a:xfrm>
            <a:off x="579319" y="943516"/>
            <a:ext cx="768786" cy="554363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54" name="Google Shape;154;p69"/>
          <p:cNvSpPr txBox="1"/>
          <p:nvPr>
            <p:ph idx="15" type="body"/>
          </p:nvPr>
        </p:nvSpPr>
        <p:spPr>
          <a:xfrm>
            <a:off x="1021411" y="2192676"/>
            <a:ext cx="768785" cy="554363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55" name="Google Shape;155;p69"/>
          <p:cNvSpPr txBox="1"/>
          <p:nvPr>
            <p:ph idx="16" type="body"/>
          </p:nvPr>
        </p:nvSpPr>
        <p:spPr>
          <a:xfrm>
            <a:off x="1589448" y="3384167"/>
            <a:ext cx="768785" cy="554363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56" name="Google Shape;156;p69"/>
          <p:cNvSpPr txBox="1"/>
          <p:nvPr>
            <p:ph idx="17" type="body"/>
          </p:nvPr>
        </p:nvSpPr>
        <p:spPr>
          <a:xfrm>
            <a:off x="2129775" y="4575657"/>
            <a:ext cx="768785" cy="554363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00A0B1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57" name="Google Shape;157;p69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0_Diseño personalizado">
  <p:cSld name="10_Diseño personalizado">
    <p:spTree>
      <p:nvGrpSpPr>
        <p:cNvPr id="158" name="Shape 1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9" name="Google Shape;159;p70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161;p95" id="160" name="Google Shape;160;p7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162;p95" id="161" name="Google Shape;161;p7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162" name="Google Shape;162;p70"/>
          <p:cNvSpPr/>
          <p:nvPr>
            <p:ph idx="2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163" name="Google Shape;163;p70"/>
          <p:cNvSpPr txBox="1"/>
          <p:nvPr>
            <p:ph type="title"/>
          </p:nvPr>
        </p:nvSpPr>
        <p:spPr>
          <a:xfrm>
            <a:off x="798651" y="2113527"/>
            <a:ext cx="4924763" cy="24584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400"/>
              <a:buFont typeface="Montserrat"/>
              <a:buNone/>
              <a:defRPr b="1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64" name="Google Shape;164;p70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3_Diseño personalizado">
  <p:cSld name="3_Diseño personalizado">
    <p:spTree>
      <p:nvGrpSpPr>
        <p:cNvPr id="165" name="Shape 1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6" name="Google Shape;166;p71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167;p96" id="167" name="Google Shape;167;p7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168;p96" id="168" name="Google Shape;168;p7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169" name="Google Shape;169;p71"/>
          <p:cNvSpPr/>
          <p:nvPr>
            <p:ph idx="2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170" name="Google Shape;170;p71"/>
          <p:cNvSpPr txBox="1"/>
          <p:nvPr>
            <p:ph type="title"/>
          </p:nvPr>
        </p:nvSpPr>
        <p:spPr>
          <a:xfrm>
            <a:off x="2797631" y="331873"/>
            <a:ext cx="659673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71" name="Google Shape;171;p71"/>
          <p:cNvSpPr txBox="1"/>
          <p:nvPr>
            <p:ph idx="1" type="body"/>
          </p:nvPr>
        </p:nvSpPr>
        <p:spPr>
          <a:xfrm>
            <a:off x="1898072" y="1989309"/>
            <a:ext cx="8395856" cy="339912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2000"/>
              <a:buChar char="•"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2000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2000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2000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2000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72" name="Google Shape;172;p71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1_Diseño personalizado">
  <p:cSld name="11_Diseño personalizado">
    <p:spTree>
      <p:nvGrpSpPr>
        <p:cNvPr id="173" name="Shape 1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Google Shape;174;p72"/>
          <p:cNvSpPr/>
          <p:nvPr/>
        </p:nvSpPr>
        <p:spPr>
          <a:xfrm>
            <a:off x="-13393" y="5782648"/>
            <a:ext cx="12205394" cy="110204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75" name="Google Shape;175;p72"/>
          <p:cNvSpPr txBox="1"/>
          <p:nvPr>
            <p:ph type="title"/>
          </p:nvPr>
        </p:nvSpPr>
        <p:spPr>
          <a:xfrm>
            <a:off x="6991987" y="599649"/>
            <a:ext cx="4044044" cy="73545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76" name="Google Shape;176;p72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176;p97" id="177" name="Google Shape;177;p7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177;p97" id="178" name="Google Shape;178;p7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179" name="Google Shape;179;p72"/>
          <p:cNvSpPr/>
          <p:nvPr>
            <p:ph idx="2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180" name="Google Shape;180;p72"/>
          <p:cNvSpPr/>
          <p:nvPr>
            <p:ph idx="3" type="pic"/>
          </p:nvPr>
        </p:nvSpPr>
        <p:spPr>
          <a:xfrm>
            <a:off x="-468962" y="-1"/>
            <a:ext cx="7081838" cy="5758447"/>
          </a:xfrm>
          <a:prstGeom prst="rect">
            <a:avLst/>
          </a:prstGeom>
          <a:noFill/>
          <a:ln>
            <a:noFill/>
          </a:ln>
        </p:spPr>
      </p:sp>
      <p:sp>
        <p:nvSpPr>
          <p:cNvPr id="181" name="Google Shape;181;p72"/>
          <p:cNvSpPr txBox="1"/>
          <p:nvPr>
            <p:ph idx="1" type="body"/>
          </p:nvPr>
        </p:nvSpPr>
        <p:spPr>
          <a:xfrm>
            <a:off x="6991987" y="1535453"/>
            <a:ext cx="4044044" cy="933266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82" name="Google Shape;182;p72"/>
          <p:cNvSpPr txBox="1"/>
          <p:nvPr>
            <p:ph idx="4" type="body"/>
          </p:nvPr>
        </p:nvSpPr>
        <p:spPr>
          <a:xfrm>
            <a:off x="7939079" y="2733354"/>
            <a:ext cx="3721099" cy="29521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83" name="Google Shape;183;p72"/>
          <p:cNvSpPr txBox="1"/>
          <p:nvPr>
            <p:ph idx="5" type="body"/>
          </p:nvPr>
        </p:nvSpPr>
        <p:spPr>
          <a:xfrm>
            <a:off x="7939081" y="3122342"/>
            <a:ext cx="3721101" cy="38391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84" name="Google Shape;184;p72"/>
          <p:cNvSpPr txBox="1"/>
          <p:nvPr>
            <p:ph idx="6" type="body"/>
          </p:nvPr>
        </p:nvSpPr>
        <p:spPr>
          <a:xfrm>
            <a:off x="7939079" y="3693474"/>
            <a:ext cx="3721099" cy="29521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85" name="Google Shape;185;p72"/>
          <p:cNvSpPr txBox="1"/>
          <p:nvPr>
            <p:ph idx="7" type="body"/>
          </p:nvPr>
        </p:nvSpPr>
        <p:spPr>
          <a:xfrm>
            <a:off x="7939081" y="4082462"/>
            <a:ext cx="3721101" cy="38391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86" name="Google Shape;186;p72"/>
          <p:cNvSpPr txBox="1"/>
          <p:nvPr>
            <p:ph idx="8" type="body"/>
          </p:nvPr>
        </p:nvSpPr>
        <p:spPr>
          <a:xfrm>
            <a:off x="7939079" y="4671881"/>
            <a:ext cx="3721099" cy="29521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87" name="Google Shape;187;p72"/>
          <p:cNvSpPr txBox="1"/>
          <p:nvPr>
            <p:ph idx="9" type="body"/>
          </p:nvPr>
        </p:nvSpPr>
        <p:spPr>
          <a:xfrm>
            <a:off x="7939081" y="5060870"/>
            <a:ext cx="3721101" cy="38391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88" name="Google Shape;188;p72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seño personalizado">
  <p:cSld name="Diseño personalizado">
    <p:spTree>
      <p:nvGrpSpPr>
        <p:cNvPr id="189" name="Shape 1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0" name="Google Shape;190;p73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189;p98" id="191" name="Google Shape;191;p7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190;p98" id="192" name="Google Shape;192;p7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193" name="Google Shape;193;p73"/>
          <p:cNvSpPr/>
          <p:nvPr>
            <p:ph idx="2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194" name="Google Shape;194;p73"/>
          <p:cNvSpPr txBox="1"/>
          <p:nvPr>
            <p:ph type="title"/>
          </p:nvPr>
        </p:nvSpPr>
        <p:spPr>
          <a:xfrm>
            <a:off x="1615456" y="1049515"/>
            <a:ext cx="5784846" cy="13255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200"/>
              <a:buFont typeface="Montserrat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195" name="Google Shape;195;p73"/>
          <p:cNvSpPr txBox="1"/>
          <p:nvPr>
            <p:ph idx="1" type="body"/>
          </p:nvPr>
        </p:nvSpPr>
        <p:spPr>
          <a:xfrm>
            <a:off x="1615857" y="2591232"/>
            <a:ext cx="5784445" cy="2506663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96" name="Google Shape;196;p73"/>
          <p:cNvSpPr/>
          <p:nvPr>
            <p:ph idx="3" type="pic"/>
          </p:nvPr>
        </p:nvSpPr>
        <p:spPr>
          <a:xfrm>
            <a:off x="7686261" y="0"/>
            <a:ext cx="4505739" cy="5943600"/>
          </a:xfrm>
          <a:prstGeom prst="rect">
            <a:avLst/>
          </a:prstGeom>
          <a:noFill/>
          <a:ln>
            <a:noFill/>
          </a:ln>
        </p:spPr>
      </p:sp>
      <p:sp>
        <p:nvSpPr>
          <p:cNvPr id="197" name="Google Shape;197;p73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5_Diseño personalizado">
  <p:cSld name="5_Diseño personalizado">
    <p:spTree>
      <p:nvGrpSpPr>
        <p:cNvPr id="198" name="Shape 19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9" name="Google Shape;199;p74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197;p99" id="200" name="Google Shape;200;p7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198;p99" id="201" name="Google Shape;201;p7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202" name="Google Shape;202;p74"/>
          <p:cNvSpPr/>
          <p:nvPr>
            <p:ph idx="2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203" name="Google Shape;203;p74"/>
          <p:cNvSpPr txBox="1"/>
          <p:nvPr>
            <p:ph idx="1" type="body"/>
          </p:nvPr>
        </p:nvSpPr>
        <p:spPr>
          <a:xfrm>
            <a:off x="3206716" y="1655564"/>
            <a:ext cx="2504972" cy="38735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"/>
              <a:buNone/>
              <a:defRPr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"/>
              <a:buChar char="•"/>
              <a:defRPr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"/>
              <a:buChar char="•"/>
              <a:defRPr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"/>
              <a:buChar char="•"/>
              <a:defRPr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2800"/>
              <a:buFont typeface="Montserrat"/>
              <a:buChar char="•"/>
              <a:defRPr b="1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04" name="Google Shape;204;p74"/>
          <p:cNvSpPr txBox="1"/>
          <p:nvPr>
            <p:ph idx="3" type="body"/>
          </p:nvPr>
        </p:nvSpPr>
        <p:spPr>
          <a:xfrm>
            <a:off x="7328313" y="1345115"/>
            <a:ext cx="4068764" cy="889702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05" name="Google Shape;205;p74"/>
          <p:cNvSpPr txBox="1"/>
          <p:nvPr>
            <p:ph idx="4" type="body"/>
          </p:nvPr>
        </p:nvSpPr>
        <p:spPr>
          <a:xfrm>
            <a:off x="3206716" y="2795251"/>
            <a:ext cx="2504972" cy="38735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06" name="Google Shape;206;p74"/>
          <p:cNvSpPr txBox="1"/>
          <p:nvPr>
            <p:ph idx="5" type="body"/>
          </p:nvPr>
        </p:nvSpPr>
        <p:spPr>
          <a:xfrm>
            <a:off x="3206716" y="3843368"/>
            <a:ext cx="2504972" cy="38735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07" name="Google Shape;207;p74"/>
          <p:cNvSpPr txBox="1"/>
          <p:nvPr>
            <p:ph idx="6" type="body"/>
          </p:nvPr>
        </p:nvSpPr>
        <p:spPr>
          <a:xfrm>
            <a:off x="3206716" y="4995110"/>
            <a:ext cx="2504972" cy="38735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08" name="Google Shape;208;p74"/>
          <p:cNvSpPr txBox="1"/>
          <p:nvPr>
            <p:ph idx="7" type="body"/>
          </p:nvPr>
        </p:nvSpPr>
        <p:spPr>
          <a:xfrm>
            <a:off x="7553738" y="2458298"/>
            <a:ext cx="3843339" cy="889703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09" name="Google Shape;209;p74"/>
          <p:cNvSpPr txBox="1"/>
          <p:nvPr>
            <p:ph idx="8" type="body"/>
          </p:nvPr>
        </p:nvSpPr>
        <p:spPr>
          <a:xfrm>
            <a:off x="7953054" y="3531725"/>
            <a:ext cx="3444023" cy="889702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10" name="Google Shape;210;p74"/>
          <p:cNvSpPr txBox="1"/>
          <p:nvPr>
            <p:ph idx="9" type="body"/>
          </p:nvPr>
        </p:nvSpPr>
        <p:spPr>
          <a:xfrm>
            <a:off x="7328313" y="4737672"/>
            <a:ext cx="4068764" cy="889702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11" name="Google Shape;211;p74"/>
          <p:cNvSpPr txBox="1"/>
          <p:nvPr>
            <p:ph type="title"/>
          </p:nvPr>
        </p:nvSpPr>
        <p:spPr>
          <a:xfrm>
            <a:off x="3206716" y="543338"/>
            <a:ext cx="8147085" cy="61739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12" name="Google Shape;212;p74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Título y objetos">
  <p:cSld name="1_Título y objetos">
    <p:spTree>
      <p:nvGrpSpPr>
        <p:cNvPr id="11" name="Shape 1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Google Shape;12;p57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27;p83" id="13" name="Google Shape;13;p5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28;p83" id="14" name="Google Shape;14;p5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Google Shape;15;p57"/>
          <p:cNvSpPr/>
          <p:nvPr>
            <p:ph idx="2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16" name="Google Shape;16;p57"/>
          <p:cNvSpPr txBox="1"/>
          <p:nvPr>
            <p:ph idx="1" type="body"/>
          </p:nvPr>
        </p:nvSpPr>
        <p:spPr>
          <a:xfrm>
            <a:off x="2937668" y="2052181"/>
            <a:ext cx="6316664" cy="166637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"/>
              <a:buNone/>
              <a:defRPr b="1" sz="4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5334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"/>
              <a:buChar char="•"/>
              <a:defRPr b="1" sz="4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5334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"/>
              <a:buChar char="•"/>
              <a:defRPr b="1" sz="4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5334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"/>
              <a:buChar char="•"/>
              <a:defRPr b="1" sz="4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5334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"/>
              <a:buChar char="•"/>
              <a:defRPr b="1" sz="4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7" name="Google Shape;17;p57"/>
          <p:cNvSpPr txBox="1"/>
          <p:nvPr>
            <p:ph idx="3" type="body"/>
          </p:nvPr>
        </p:nvSpPr>
        <p:spPr>
          <a:xfrm>
            <a:off x="2937668" y="3818461"/>
            <a:ext cx="6369051" cy="80434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18" name="Google Shape;18;p57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2_Diseño personalizado">
  <p:cSld name="12_Diseño personalizado">
    <p:spTree>
      <p:nvGrpSpPr>
        <p:cNvPr id="213" name="Shape 2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4" name="Google Shape;214;p75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211;p100" id="215" name="Google Shape;215;p7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212;p100" id="216" name="Google Shape;216;p7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217" name="Google Shape;217;p75"/>
          <p:cNvSpPr/>
          <p:nvPr>
            <p:ph idx="2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218" name="Google Shape;218;p75"/>
          <p:cNvSpPr txBox="1"/>
          <p:nvPr>
            <p:ph type="title"/>
          </p:nvPr>
        </p:nvSpPr>
        <p:spPr>
          <a:xfrm>
            <a:off x="2797631" y="331873"/>
            <a:ext cx="659673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19" name="Google Shape;219;p75"/>
          <p:cNvSpPr txBox="1"/>
          <p:nvPr>
            <p:ph idx="1" type="body"/>
          </p:nvPr>
        </p:nvSpPr>
        <p:spPr>
          <a:xfrm>
            <a:off x="1898072" y="1989309"/>
            <a:ext cx="8395856" cy="3654353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20" name="Google Shape;220;p75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3_Diseño personalizado">
  <p:cSld name="13_Diseño personalizado">
    <p:spTree>
      <p:nvGrpSpPr>
        <p:cNvPr id="221" name="Shape 22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2" name="Google Shape;222;p76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218;p101" id="223" name="Google Shape;223;p7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219;p101" id="224" name="Google Shape;224;p7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225" name="Google Shape;225;p76"/>
          <p:cNvSpPr/>
          <p:nvPr>
            <p:ph idx="2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226" name="Google Shape;226;p76"/>
          <p:cNvSpPr txBox="1"/>
          <p:nvPr>
            <p:ph type="title"/>
          </p:nvPr>
        </p:nvSpPr>
        <p:spPr>
          <a:xfrm>
            <a:off x="6126831" y="2113527"/>
            <a:ext cx="4924764" cy="245847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400"/>
              <a:buFont typeface="Montserrat"/>
              <a:buNone/>
              <a:defRPr b="1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27" name="Google Shape;227;p76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7_Diseño personalizado">
  <p:cSld name="7_Diseño personalizado">
    <p:spTree>
      <p:nvGrpSpPr>
        <p:cNvPr id="228" name="Shape 2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9" name="Google Shape;229;p77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224;p102" id="230" name="Google Shape;230;p77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225;p102" id="231" name="Google Shape;231;p7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232" name="Google Shape;232;p77"/>
          <p:cNvSpPr/>
          <p:nvPr>
            <p:ph idx="2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233" name="Google Shape;233;p77"/>
          <p:cNvSpPr txBox="1"/>
          <p:nvPr>
            <p:ph type="title"/>
          </p:nvPr>
        </p:nvSpPr>
        <p:spPr>
          <a:xfrm>
            <a:off x="571500" y="876300"/>
            <a:ext cx="3790950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34" name="Google Shape;234;p77"/>
          <p:cNvSpPr txBox="1"/>
          <p:nvPr>
            <p:ph idx="1" type="body"/>
          </p:nvPr>
        </p:nvSpPr>
        <p:spPr>
          <a:xfrm>
            <a:off x="4891023" y="876300"/>
            <a:ext cx="3129028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"/>
              <a:buNone/>
              <a:defRPr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"/>
              <a:buNone/>
              <a:defRPr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"/>
              <a:buNone/>
              <a:defRPr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"/>
              <a:buNone/>
              <a:defRPr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"/>
              <a:buNone/>
              <a:defRPr sz="16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35" name="Google Shape;235;p77"/>
          <p:cNvSpPr txBox="1"/>
          <p:nvPr>
            <p:ph idx="3" type="body"/>
          </p:nvPr>
        </p:nvSpPr>
        <p:spPr>
          <a:xfrm>
            <a:off x="8300973" y="876300"/>
            <a:ext cx="3129028" cy="198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36" name="Google Shape;236;p77"/>
          <p:cNvSpPr/>
          <p:nvPr>
            <p:ph idx="4" type="pic"/>
          </p:nvPr>
        </p:nvSpPr>
        <p:spPr>
          <a:xfrm>
            <a:off x="0" y="3429000"/>
            <a:ext cx="12192000" cy="2408129"/>
          </a:xfrm>
          <a:prstGeom prst="rect">
            <a:avLst/>
          </a:prstGeom>
          <a:noFill/>
          <a:ln>
            <a:noFill/>
          </a:ln>
        </p:spPr>
      </p:sp>
      <p:sp>
        <p:nvSpPr>
          <p:cNvPr id="237" name="Google Shape;237;p77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Diseño personalizado">
  <p:cSld name="1_Diseño personalizado">
    <p:spTree>
      <p:nvGrpSpPr>
        <p:cNvPr id="238" name="Shape 23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9" name="Google Shape;239;p78"/>
          <p:cNvSpPr/>
          <p:nvPr>
            <p:ph idx="2" type="pic"/>
          </p:nvPr>
        </p:nvSpPr>
        <p:spPr>
          <a:xfrm>
            <a:off x="0" y="0"/>
            <a:ext cx="5319713" cy="5853234"/>
          </a:xfrm>
          <a:prstGeom prst="rect">
            <a:avLst/>
          </a:prstGeom>
          <a:noFill/>
          <a:ln>
            <a:noFill/>
          </a:ln>
        </p:spPr>
      </p:sp>
      <p:sp>
        <p:nvSpPr>
          <p:cNvPr id="240" name="Google Shape;240;p78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234;p103" id="241" name="Google Shape;241;p7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235;p103" id="242" name="Google Shape;242;p7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243" name="Google Shape;243;p78"/>
          <p:cNvSpPr/>
          <p:nvPr>
            <p:ph idx="3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244" name="Google Shape;244;p78"/>
          <p:cNvSpPr txBox="1"/>
          <p:nvPr>
            <p:ph type="title"/>
          </p:nvPr>
        </p:nvSpPr>
        <p:spPr>
          <a:xfrm>
            <a:off x="5820333" y="470514"/>
            <a:ext cx="430734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200"/>
              <a:buFont typeface="Montserrat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45" name="Google Shape;245;p78"/>
          <p:cNvSpPr txBox="1"/>
          <p:nvPr>
            <p:ph idx="1" type="body"/>
          </p:nvPr>
        </p:nvSpPr>
        <p:spPr>
          <a:xfrm>
            <a:off x="5820736" y="2056447"/>
            <a:ext cx="5319714" cy="344583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3302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1600"/>
              <a:buChar char="•"/>
              <a:defRPr sz="16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1600"/>
              <a:buNone/>
              <a:defRPr sz="16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1600"/>
              <a:buNone/>
              <a:defRPr sz="16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1600"/>
              <a:buNone/>
              <a:defRPr sz="16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A0B1"/>
              </a:buClr>
              <a:buSzPts val="1600"/>
              <a:buNone/>
              <a:defRPr sz="16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46" name="Google Shape;246;p78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9_Diseño personalizado">
  <p:cSld name="9_Diseño personalizado">
    <p:spTree>
      <p:nvGrpSpPr>
        <p:cNvPr id="247" name="Shape 24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8" name="Google Shape;248;p79"/>
          <p:cNvSpPr/>
          <p:nvPr>
            <p:ph idx="2" type="pic"/>
          </p:nvPr>
        </p:nvSpPr>
        <p:spPr>
          <a:xfrm>
            <a:off x="1159549" y="1740265"/>
            <a:ext cx="979489" cy="979489"/>
          </a:xfrm>
          <a:prstGeom prst="rect">
            <a:avLst/>
          </a:prstGeom>
          <a:noFill/>
          <a:ln>
            <a:noFill/>
          </a:ln>
        </p:spPr>
      </p:sp>
      <p:sp>
        <p:nvSpPr>
          <p:cNvPr id="249" name="Google Shape;249;p79"/>
          <p:cNvSpPr/>
          <p:nvPr>
            <p:ph idx="3" type="pic"/>
          </p:nvPr>
        </p:nvSpPr>
        <p:spPr>
          <a:xfrm>
            <a:off x="4058025" y="1740265"/>
            <a:ext cx="979489" cy="979489"/>
          </a:xfrm>
          <a:prstGeom prst="rect">
            <a:avLst/>
          </a:prstGeom>
          <a:noFill/>
          <a:ln>
            <a:noFill/>
          </a:ln>
        </p:spPr>
      </p:sp>
      <p:sp>
        <p:nvSpPr>
          <p:cNvPr id="250" name="Google Shape;250;p79"/>
          <p:cNvSpPr/>
          <p:nvPr>
            <p:ph idx="4" type="pic"/>
          </p:nvPr>
        </p:nvSpPr>
        <p:spPr>
          <a:xfrm>
            <a:off x="7034138" y="1740265"/>
            <a:ext cx="979489" cy="979489"/>
          </a:xfrm>
          <a:prstGeom prst="rect">
            <a:avLst/>
          </a:prstGeom>
          <a:noFill/>
          <a:ln>
            <a:noFill/>
          </a:ln>
        </p:spPr>
      </p:sp>
      <p:sp>
        <p:nvSpPr>
          <p:cNvPr id="251" name="Google Shape;251;p79"/>
          <p:cNvSpPr/>
          <p:nvPr>
            <p:ph idx="5" type="pic"/>
          </p:nvPr>
        </p:nvSpPr>
        <p:spPr>
          <a:xfrm>
            <a:off x="10200031" y="1740265"/>
            <a:ext cx="979489" cy="979489"/>
          </a:xfrm>
          <a:prstGeom prst="rect">
            <a:avLst/>
          </a:prstGeom>
          <a:noFill/>
          <a:ln>
            <a:noFill/>
          </a:ln>
        </p:spPr>
      </p:sp>
      <p:sp>
        <p:nvSpPr>
          <p:cNvPr id="252" name="Google Shape;252;p79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245;p104" id="253" name="Google Shape;253;p7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246;p104" id="254" name="Google Shape;254;p7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255" name="Google Shape;255;p79"/>
          <p:cNvSpPr/>
          <p:nvPr>
            <p:ph idx="6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256" name="Google Shape;256;p79"/>
          <p:cNvSpPr txBox="1"/>
          <p:nvPr>
            <p:ph idx="1" type="body"/>
          </p:nvPr>
        </p:nvSpPr>
        <p:spPr>
          <a:xfrm>
            <a:off x="678537" y="2877404"/>
            <a:ext cx="1959344" cy="48101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228600" lvl="0" marL="4572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None/>
              <a:defRPr b="1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342900" lvl="1" marL="9144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•"/>
              <a:defRPr b="1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342900" lvl="2" marL="13716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•"/>
              <a:defRPr b="1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342900" lvl="3" marL="18288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•"/>
              <a:defRPr b="1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342900" lvl="4" marL="2286000" algn="ctr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Montserrat"/>
              <a:buChar char="•"/>
              <a:defRPr b="1" sz="1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57" name="Google Shape;257;p79"/>
          <p:cNvSpPr txBox="1"/>
          <p:nvPr>
            <p:ph idx="7" type="body"/>
          </p:nvPr>
        </p:nvSpPr>
        <p:spPr>
          <a:xfrm>
            <a:off x="678537" y="3464474"/>
            <a:ext cx="1930434" cy="184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58" name="Google Shape;258;p79"/>
          <p:cNvSpPr txBox="1"/>
          <p:nvPr>
            <p:ph idx="8" type="body"/>
          </p:nvPr>
        </p:nvSpPr>
        <p:spPr>
          <a:xfrm>
            <a:off x="3532573" y="2877404"/>
            <a:ext cx="1959345" cy="48101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59" name="Google Shape;259;p79"/>
          <p:cNvSpPr txBox="1"/>
          <p:nvPr>
            <p:ph idx="9" type="body"/>
          </p:nvPr>
        </p:nvSpPr>
        <p:spPr>
          <a:xfrm>
            <a:off x="3532573" y="3464474"/>
            <a:ext cx="1930434" cy="184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60" name="Google Shape;260;p79"/>
          <p:cNvSpPr txBox="1"/>
          <p:nvPr>
            <p:ph idx="13" type="body"/>
          </p:nvPr>
        </p:nvSpPr>
        <p:spPr>
          <a:xfrm>
            <a:off x="6541562" y="2877404"/>
            <a:ext cx="1959345" cy="48101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61" name="Google Shape;261;p79"/>
          <p:cNvSpPr txBox="1"/>
          <p:nvPr>
            <p:ph idx="14" type="body"/>
          </p:nvPr>
        </p:nvSpPr>
        <p:spPr>
          <a:xfrm>
            <a:off x="6541562" y="3464474"/>
            <a:ext cx="1930434" cy="184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62" name="Google Shape;262;p79"/>
          <p:cNvSpPr txBox="1"/>
          <p:nvPr>
            <p:ph idx="15" type="body"/>
          </p:nvPr>
        </p:nvSpPr>
        <p:spPr>
          <a:xfrm>
            <a:off x="9705502" y="2877404"/>
            <a:ext cx="1959345" cy="48101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63" name="Google Shape;263;p79"/>
          <p:cNvSpPr txBox="1"/>
          <p:nvPr>
            <p:ph idx="16" type="body"/>
          </p:nvPr>
        </p:nvSpPr>
        <p:spPr>
          <a:xfrm>
            <a:off x="9705502" y="3464474"/>
            <a:ext cx="1930434" cy="1846262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64" name="Google Shape;264;p79"/>
          <p:cNvSpPr txBox="1"/>
          <p:nvPr>
            <p:ph type="title"/>
          </p:nvPr>
        </p:nvSpPr>
        <p:spPr>
          <a:xfrm>
            <a:off x="2797631" y="331873"/>
            <a:ext cx="6596738" cy="979488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200"/>
              <a:buFont typeface="Montserrat"/>
              <a:buNone/>
              <a:defRPr b="1" sz="32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65" name="Google Shape;265;p79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5_Diseño personalizado">
  <p:cSld name="15_Diseño personalizado">
    <p:spTree>
      <p:nvGrpSpPr>
        <p:cNvPr id="266" name="Shape 2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7" name="Google Shape;267;p80"/>
          <p:cNvSpPr txBox="1"/>
          <p:nvPr>
            <p:ph type="title"/>
          </p:nvPr>
        </p:nvSpPr>
        <p:spPr>
          <a:xfrm>
            <a:off x="792354" y="928833"/>
            <a:ext cx="4044045" cy="643936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68" name="Google Shape;268;p80"/>
          <p:cNvSpPr txBox="1"/>
          <p:nvPr>
            <p:ph idx="1" type="body"/>
          </p:nvPr>
        </p:nvSpPr>
        <p:spPr>
          <a:xfrm>
            <a:off x="792354" y="1746717"/>
            <a:ext cx="4044045" cy="933267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1600"/>
              <a:buFont typeface="Montserrat"/>
              <a:buNone/>
              <a:defRPr sz="16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1600"/>
              <a:buFont typeface="Montserrat"/>
              <a:buNone/>
              <a:defRPr sz="16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1600"/>
              <a:buFont typeface="Montserrat"/>
              <a:buNone/>
              <a:defRPr sz="16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1600"/>
              <a:buFont typeface="Montserrat"/>
              <a:buNone/>
              <a:defRPr sz="16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1600"/>
              <a:buFont typeface="Montserrat"/>
              <a:buNone/>
              <a:defRPr sz="16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69" name="Google Shape;269;p80"/>
          <p:cNvSpPr/>
          <p:nvPr>
            <p:ph idx="2" type="pic"/>
          </p:nvPr>
        </p:nvSpPr>
        <p:spPr>
          <a:xfrm>
            <a:off x="5541962" y="0"/>
            <a:ext cx="5961063" cy="5774267"/>
          </a:xfrm>
          <a:prstGeom prst="rect">
            <a:avLst/>
          </a:prstGeom>
          <a:noFill/>
          <a:ln>
            <a:noFill/>
          </a:ln>
        </p:spPr>
      </p:sp>
      <p:sp>
        <p:nvSpPr>
          <p:cNvPr id="270" name="Google Shape;270;p80"/>
          <p:cNvSpPr txBox="1"/>
          <p:nvPr>
            <p:ph idx="3" type="body"/>
          </p:nvPr>
        </p:nvSpPr>
        <p:spPr>
          <a:xfrm>
            <a:off x="1458244" y="3937510"/>
            <a:ext cx="1959345" cy="48101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71" name="Google Shape;271;p80"/>
          <p:cNvSpPr txBox="1"/>
          <p:nvPr>
            <p:ph idx="4" type="body"/>
          </p:nvPr>
        </p:nvSpPr>
        <p:spPr>
          <a:xfrm>
            <a:off x="1458244" y="4524581"/>
            <a:ext cx="1930433" cy="74236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72" name="Google Shape;272;p80"/>
          <p:cNvSpPr txBox="1"/>
          <p:nvPr>
            <p:ph idx="5" type="body"/>
          </p:nvPr>
        </p:nvSpPr>
        <p:spPr>
          <a:xfrm>
            <a:off x="4520758" y="3937510"/>
            <a:ext cx="1959345" cy="48101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73" name="Google Shape;273;p80"/>
          <p:cNvSpPr txBox="1"/>
          <p:nvPr>
            <p:ph idx="6" type="body"/>
          </p:nvPr>
        </p:nvSpPr>
        <p:spPr>
          <a:xfrm>
            <a:off x="4520758" y="4524581"/>
            <a:ext cx="1930434" cy="74236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74" name="Google Shape;274;p80"/>
          <p:cNvSpPr txBox="1"/>
          <p:nvPr>
            <p:ph idx="7" type="body"/>
          </p:nvPr>
        </p:nvSpPr>
        <p:spPr>
          <a:xfrm>
            <a:off x="7641328" y="3937510"/>
            <a:ext cx="1959345" cy="48101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75" name="Google Shape;275;p80"/>
          <p:cNvSpPr txBox="1"/>
          <p:nvPr>
            <p:ph idx="8" type="body"/>
          </p:nvPr>
        </p:nvSpPr>
        <p:spPr>
          <a:xfrm>
            <a:off x="7641328" y="4524581"/>
            <a:ext cx="1930434" cy="742364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76" name="Google Shape;276;p80"/>
          <p:cNvSpPr/>
          <p:nvPr>
            <p:ph idx="9" type="pic"/>
          </p:nvPr>
        </p:nvSpPr>
        <p:spPr>
          <a:xfrm>
            <a:off x="1901370" y="3062288"/>
            <a:ext cx="1044576" cy="755651"/>
          </a:xfrm>
          <a:prstGeom prst="rect">
            <a:avLst/>
          </a:prstGeom>
          <a:noFill/>
          <a:ln>
            <a:noFill/>
          </a:ln>
        </p:spPr>
      </p:sp>
      <p:sp>
        <p:nvSpPr>
          <p:cNvPr id="277" name="Google Shape;277;p80"/>
          <p:cNvSpPr/>
          <p:nvPr>
            <p:ph idx="13" type="pic"/>
          </p:nvPr>
        </p:nvSpPr>
        <p:spPr>
          <a:xfrm>
            <a:off x="5021943" y="3062288"/>
            <a:ext cx="1044576" cy="755651"/>
          </a:xfrm>
          <a:prstGeom prst="rect">
            <a:avLst/>
          </a:prstGeom>
          <a:noFill/>
          <a:ln>
            <a:noFill/>
          </a:ln>
        </p:spPr>
      </p:sp>
      <p:sp>
        <p:nvSpPr>
          <p:cNvPr id="278" name="Google Shape;278;p80"/>
          <p:cNvSpPr/>
          <p:nvPr>
            <p:ph idx="14" type="pic"/>
          </p:nvPr>
        </p:nvSpPr>
        <p:spPr>
          <a:xfrm>
            <a:off x="8113486" y="3062288"/>
            <a:ext cx="1044576" cy="755651"/>
          </a:xfrm>
          <a:prstGeom prst="rect">
            <a:avLst/>
          </a:prstGeom>
          <a:noFill/>
          <a:ln>
            <a:noFill/>
          </a:ln>
        </p:spPr>
      </p:sp>
      <p:pic>
        <p:nvPicPr>
          <p:cNvPr descr="Google Shape;270;p105" id="279" name="Google Shape;279;p80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271;p105" id="280" name="Google Shape;280;p80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281" name="Google Shape;281;p80"/>
          <p:cNvSpPr/>
          <p:nvPr>
            <p:ph idx="15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282" name="Google Shape;282;p80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6_Diseño personalizado">
  <p:cSld name="16_Diseño personalizado">
    <p:spTree>
      <p:nvGrpSpPr>
        <p:cNvPr id="283" name="Shape 28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4" name="Google Shape;284;p81"/>
          <p:cNvSpPr/>
          <p:nvPr>
            <p:ph idx="2" type="pic"/>
          </p:nvPr>
        </p:nvSpPr>
        <p:spPr>
          <a:xfrm>
            <a:off x="682625" y="0"/>
            <a:ext cx="5413375" cy="5676449"/>
          </a:xfrm>
          <a:prstGeom prst="rect">
            <a:avLst/>
          </a:prstGeom>
          <a:noFill/>
          <a:ln>
            <a:noFill/>
          </a:ln>
        </p:spPr>
      </p:sp>
      <p:sp>
        <p:nvSpPr>
          <p:cNvPr id="285" name="Google Shape;285;p81"/>
          <p:cNvSpPr txBox="1"/>
          <p:nvPr>
            <p:ph idx="1" type="body"/>
          </p:nvPr>
        </p:nvSpPr>
        <p:spPr>
          <a:xfrm>
            <a:off x="6484142" y="1233714"/>
            <a:ext cx="5319714" cy="4442736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355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2000"/>
              <a:buChar char="•"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2000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2000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2000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C3C316"/>
              </a:buClr>
              <a:buSzPts val="2000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86" name="Google Shape;286;p81"/>
          <p:cNvSpPr/>
          <p:nvPr/>
        </p:nvSpPr>
        <p:spPr>
          <a:xfrm>
            <a:off x="-43544" y="568127"/>
            <a:ext cx="4897649" cy="1331174"/>
          </a:xfrm>
          <a:custGeom>
            <a:rect b="b" l="l" r="r" t="t"/>
            <a:pathLst>
              <a:path extrusionOk="0" h="21600" w="21600">
                <a:moveTo>
                  <a:pt x="0" y="336"/>
                </a:moveTo>
                <a:lnTo>
                  <a:pt x="18780" y="0"/>
                </a:lnTo>
                <a:cubicBezTo>
                  <a:pt x="20337" y="0"/>
                  <a:pt x="21600" y="4798"/>
                  <a:pt x="21600" y="10716"/>
                </a:cubicBezTo>
                <a:cubicBezTo>
                  <a:pt x="21600" y="16634"/>
                  <a:pt x="20337" y="21432"/>
                  <a:pt x="18780" y="21432"/>
                </a:cubicBezTo>
                <a:lnTo>
                  <a:pt x="44" y="21600"/>
                </a:lnTo>
                <a:lnTo>
                  <a:pt x="0" y="336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87" name="Google Shape;287;p81"/>
          <p:cNvSpPr txBox="1"/>
          <p:nvPr>
            <p:ph type="title"/>
          </p:nvPr>
        </p:nvSpPr>
        <p:spPr>
          <a:xfrm>
            <a:off x="571500" y="876300"/>
            <a:ext cx="3790950" cy="734787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pic>
        <p:nvPicPr>
          <p:cNvPr descr="Google Shape;278;p106" id="288" name="Google Shape;288;p81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279;p106" id="289" name="Google Shape;289;p8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290" name="Google Shape;290;p81"/>
          <p:cNvSpPr/>
          <p:nvPr>
            <p:ph idx="3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291" name="Google Shape;291;p81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7_Diseño personalizado">
  <p:cSld name="17_Diseño personalizado">
    <p:spTree>
      <p:nvGrpSpPr>
        <p:cNvPr id="292" name="Shape 29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3" name="Google Shape;293;p82"/>
          <p:cNvSpPr/>
          <p:nvPr/>
        </p:nvSpPr>
        <p:spPr>
          <a:xfrm>
            <a:off x="0" y="-130629"/>
            <a:ext cx="12192000" cy="7007494"/>
          </a:xfrm>
          <a:prstGeom prst="rect">
            <a:avLst/>
          </a:prstGeom>
          <a:solidFill>
            <a:srgbClr val="022248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4" name="Google Shape;294;p82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284;p107" id="295" name="Google Shape;295;p8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285;p107" id="296" name="Google Shape;296;p8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297" name="Google Shape;297;p82"/>
          <p:cNvSpPr/>
          <p:nvPr>
            <p:ph idx="2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298" name="Google Shape;298;p82"/>
          <p:cNvSpPr/>
          <p:nvPr/>
        </p:nvSpPr>
        <p:spPr>
          <a:xfrm>
            <a:off x="8721683" y="2911510"/>
            <a:ext cx="3470317" cy="1744134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99" name="Google Shape;299;p82"/>
          <p:cNvSpPr/>
          <p:nvPr/>
        </p:nvSpPr>
        <p:spPr>
          <a:xfrm>
            <a:off x="8721683" y="3780523"/>
            <a:ext cx="1739974" cy="874487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0" name="Google Shape;300;p82"/>
          <p:cNvSpPr/>
          <p:nvPr/>
        </p:nvSpPr>
        <p:spPr>
          <a:xfrm flipH="1">
            <a:off x="8682310" y="1151654"/>
            <a:ext cx="3509691" cy="1759224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1" name="Google Shape;301;p82"/>
          <p:cNvSpPr/>
          <p:nvPr/>
        </p:nvSpPr>
        <p:spPr>
          <a:xfrm flipH="1">
            <a:off x="10422146" y="2028825"/>
            <a:ext cx="1759715" cy="882053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02" name="Google Shape;302;p82"/>
          <p:cNvGrpSpPr/>
          <p:nvPr/>
        </p:nvGrpSpPr>
        <p:grpSpPr>
          <a:xfrm>
            <a:off x="8204254" y="2390994"/>
            <a:ext cx="995487" cy="1014091"/>
            <a:chOff x="-1" y="-1"/>
            <a:chExt cx="995486" cy="1014090"/>
          </a:xfrm>
        </p:grpSpPr>
        <p:sp>
          <p:nvSpPr>
            <p:cNvPr id="303" name="Google Shape;303;p82"/>
            <p:cNvSpPr/>
            <p:nvPr/>
          </p:nvSpPr>
          <p:spPr>
            <a:xfrm>
              <a:off x="-1" y="-1"/>
              <a:ext cx="995486" cy="1014090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04" name="Google Shape;304;p82"/>
            <p:cNvSpPr/>
            <p:nvPr/>
          </p:nvSpPr>
          <p:spPr>
            <a:xfrm>
              <a:off x="210387" y="219688"/>
              <a:ext cx="574712" cy="574712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05" name="Google Shape;305;p82"/>
          <p:cNvSpPr/>
          <p:nvPr/>
        </p:nvSpPr>
        <p:spPr>
          <a:xfrm>
            <a:off x="12194915" y="2904053"/>
            <a:ext cx="1738346" cy="1757266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6" name="Google Shape;306;p82"/>
          <p:cNvSpPr/>
          <p:nvPr/>
        </p:nvSpPr>
        <p:spPr>
          <a:xfrm flipH="1">
            <a:off x="12215007" y="1214365"/>
            <a:ext cx="1669823" cy="1674056"/>
          </a:xfrm>
          <a:custGeom>
            <a:rect b="b" l="l" r="r" t="t"/>
            <a:pathLst>
              <a:path extrusionOk="0" h="21600" w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7" name="Google Shape;307;p82"/>
          <p:cNvSpPr/>
          <p:nvPr/>
        </p:nvSpPr>
        <p:spPr>
          <a:xfrm>
            <a:off x="11940864" y="3962977"/>
            <a:ext cx="481913" cy="481913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8" name="Google Shape;308;p82"/>
          <p:cNvSpPr/>
          <p:nvPr/>
        </p:nvSpPr>
        <p:spPr>
          <a:xfrm>
            <a:off x="-1640958" y="1526214"/>
            <a:ext cx="1784544" cy="1817891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09" name="Google Shape;309;p82"/>
          <p:cNvSpPr/>
          <p:nvPr/>
        </p:nvSpPr>
        <p:spPr>
          <a:xfrm>
            <a:off x="-1263810" y="1920037"/>
            <a:ext cx="1030247" cy="1030247"/>
          </a:xfrm>
          <a:prstGeom prst="ellipse">
            <a:avLst/>
          </a:prstGeom>
          <a:solidFill>
            <a:srgbClr val="141D3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0" name="Google Shape;310;p82"/>
          <p:cNvSpPr/>
          <p:nvPr/>
        </p:nvSpPr>
        <p:spPr>
          <a:xfrm flipH="1">
            <a:off x="1965233" y="3213389"/>
            <a:ext cx="1696637" cy="1700938"/>
          </a:xfrm>
          <a:custGeom>
            <a:rect b="b" l="l" r="r" t="t"/>
            <a:pathLst>
              <a:path extrusionOk="0" h="21600" w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1" name="Google Shape;311;p82"/>
          <p:cNvSpPr/>
          <p:nvPr/>
        </p:nvSpPr>
        <p:spPr>
          <a:xfrm>
            <a:off x="-1543792" y="3215495"/>
            <a:ext cx="3526042" cy="1772142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2" name="Google Shape;312;p82"/>
          <p:cNvSpPr/>
          <p:nvPr/>
        </p:nvSpPr>
        <p:spPr>
          <a:xfrm>
            <a:off x="-1543792" y="4098464"/>
            <a:ext cx="1767914" cy="888529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3" name="Google Shape;313;p82"/>
          <p:cNvSpPr/>
          <p:nvPr/>
        </p:nvSpPr>
        <p:spPr>
          <a:xfrm>
            <a:off x="180412" y="1483539"/>
            <a:ext cx="1766259" cy="1785482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4" name="Google Shape;314;p82"/>
          <p:cNvSpPr/>
          <p:nvPr/>
        </p:nvSpPr>
        <p:spPr>
          <a:xfrm flipH="1">
            <a:off x="1918210" y="1458438"/>
            <a:ext cx="1793102" cy="1785482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5" name="Google Shape;315;p82"/>
          <p:cNvSpPr/>
          <p:nvPr/>
        </p:nvSpPr>
        <p:spPr>
          <a:xfrm flipH="1">
            <a:off x="1918211" y="1458438"/>
            <a:ext cx="892320" cy="888529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16" name="Google Shape;316;p82"/>
          <p:cNvSpPr txBox="1"/>
          <p:nvPr/>
        </p:nvSpPr>
        <p:spPr>
          <a:xfrm>
            <a:off x="2248268" y="2610742"/>
            <a:ext cx="7695464" cy="71370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000"/>
              <a:buFont typeface="Montserrat"/>
              <a:buNone/>
            </a:pPr>
            <a:r>
              <a:rPr b="1" i="0" lang="en-US" sz="40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PREGUNTAS</a:t>
            </a:r>
            <a:endParaRPr/>
          </a:p>
        </p:txBody>
      </p:sp>
      <p:sp>
        <p:nvSpPr>
          <p:cNvPr id="317" name="Google Shape;317;p82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2_Diseño personalizado">
  <p:cSld name="22_Diseño personalizado">
    <p:spTree>
      <p:nvGrpSpPr>
        <p:cNvPr id="318" name="Shape 31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9" name="Google Shape;319;p83"/>
          <p:cNvSpPr/>
          <p:nvPr/>
        </p:nvSpPr>
        <p:spPr>
          <a:xfrm flipH="1">
            <a:off x="3585806" y="3444578"/>
            <a:ext cx="1682695" cy="1688155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0" name="Google Shape;320;p83"/>
          <p:cNvSpPr/>
          <p:nvPr/>
        </p:nvSpPr>
        <p:spPr>
          <a:xfrm flipH="1">
            <a:off x="3962708" y="3832176"/>
            <a:ext cx="971449" cy="956721"/>
          </a:xfrm>
          <a:prstGeom prst="ellipse">
            <a:avLst/>
          </a:prstGeom>
          <a:solidFill>
            <a:srgbClr val="141D3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1" name="Google Shape;321;p83"/>
          <p:cNvSpPr/>
          <p:nvPr/>
        </p:nvSpPr>
        <p:spPr>
          <a:xfrm flipH="1">
            <a:off x="1788712" y="1648346"/>
            <a:ext cx="3523736" cy="1744134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2" name="Google Shape;322;p83"/>
          <p:cNvSpPr/>
          <p:nvPr/>
        </p:nvSpPr>
        <p:spPr>
          <a:xfrm flipH="1">
            <a:off x="3545692" y="2517359"/>
            <a:ext cx="1766757" cy="874487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3" name="Google Shape;323;p83"/>
          <p:cNvSpPr/>
          <p:nvPr/>
        </p:nvSpPr>
        <p:spPr>
          <a:xfrm>
            <a:off x="1788712" y="-111511"/>
            <a:ext cx="3563715" cy="1759225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4" name="Google Shape;324;p83"/>
          <p:cNvSpPr/>
          <p:nvPr/>
        </p:nvSpPr>
        <p:spPr>
          <a:xfrm>
            <a:off x="1799008" y="765661"/>
            <a:ext cx="1786802" cy="882053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25" name="Google Shape;325;p83"/>
          <p:cNvGrpSpPr/>
          <p:nvPr/>
        </p:nvGrpSpPr>
        <p:grpSpPr>
          <a:xfrm>
            <a:off x="4827031" y="1127832"/>
            <a:ext cx="1010810" cy="1014090"/>
            <a:chOff x="0" y="0"/>
            <a:chExt cx="1010808" cy="1014089"/>
          </a:xfrm>
        </p:grpSpPr>
        <p:sp>
          <p:nvSpPr>
            <p:cNvPr id="326" name="Google Shape;326;p83"/>
            <p:cNvSpPr/>
            <p:nvPr/>
          </p:nvSpPr>
          <p:spPr>
            <a:xfrm flipH="1">
              <a:off x="0" y="0"/>
              <a:ext cx="1010808" cy="1014089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27" name="Google Shape;327;p83"/>
            <p:cNvSpPr/>
            <p:nvPr/>
          </p:nvSpPr>
          <p:spPr>
            <a:xfrm flipH="1">
              <a:off x="213625" y="219689"/>
              <a:ext cx="583557" cy="574711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28" name="Google Shape;328;p83"/>
          <p:cNvSpPr/>
          <p:nvPr/>
        </p:nvSpPr>
        <p:spPr>
          <a:xfrm flipH="1">
            <a:off x="20650" y="1640889"/>
            <a:ext cx="1765104" cy="1757266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29" name="Google Shape;329;p83"/>
          <p:cNvSpPr/>
          <p:nvPr/>
        </p:nvSpPr>
        <p:spPr>
          <a:xfrm flipH="1">
            <a:off x="1783901" y="3402577"/>
            <a:ext cx="1765104" cy="1757266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0" name="Google Shape;330;p83"/>
          <p:cNvSpPr/>
          <p:nvPr/>
        </p:nvSpPr>
        <p:spPr>
          <a:xfrm>
            <a:off x="20415" y="3377872"/>
            <a:ext cx="1791929" cy="1757266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1" name="Google Shape;331;p83"/>
          <p:cNvSpPr/>
          <p:nvPr/>
        </p:nvSpPr>
        <p:spPr>
          <a:xfrm>
            <a:off x="920606" y="3377872"/>
            <a:ext cx="891737" cy="874487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2" name="Google Shape;332;p83"/>
          <p:cNvSpPr/>
          <p:nvPr/>
        </p:nvSpPr>
        <p:spPr>
          <a:xfrm>
            <a:off x="69826" y="-48799"/>
            <a:ext cx="1695526" cy="1674056"/>
          </a:xfrm>
          <a:custGeom>
            <a:rect b="b" l="l" r="r" t="t"/>
            <a:pathLst>
              <a:path extrusionOk="0" h="21600" w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3" name="Google Shape;333;p83"/>
          <p:cNvSpPr/>
          <p:nvPr/>
        </p:nvSpPr>
        <p:spPr>
          <a:xfrm flipH="1">
            <a:off x="1554382" y="2699812"/>
            <a:ext cx="489333" cy="481913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4" name="Google Shape;334;p83"/>
          <p:cNvSpPr/>
          <p:nvPr/>
        </p:nvSpPr>
        <p:spPr>
          <a:xfrm>
            <a:off x="-73627" y="5159842"/>
            <a:ext cx="3470318" cy="1744134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5" name="Google Shape;335;p83"/>
          <p:cNvSpPr/>
          <p:nvPr/>
        </p:nvSpPr>
        <p:spPr>
          <a:xfrm flipH="1">
            <a:off x="3396691" y="5159842"/>
            <a:ext cx="2019181" cy="1915026"/>
          </a:xfrm>
          <a:custGeom>
            <a:rect b="b" l="l" r="r" t="t"/>
            <a:pathLst>
              <a:path extrusionOk="0" h="21600" w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rgbClr val="63078D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36" name="Google Shape;336;p83"/>
          <p:cNvSpPr txBox="1"/>
          <p:nvPr>
            <p:ph idx="1" type="body"/>
          </p:nvPr>
        </p:nvSpPr>
        <p:spPr>
          <a:xfrm>
            <a:off x="6657093" y="2583747"/>
            <a:ext cx="4689331" cy="2695373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1366F"/>
              </a:buClr>
              <a:buSzPts val="2000"/>
              <a:buFont typeface="Montserrat"/>
              <a:buNone/>
              <a:defRPr sz="2000">
                <a:solidFill>
                  <a:srgbClr val="0136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1366F"/>
              </a:buClr>
              <a:buSzPts val="2000"/>
              <a:buFont typeface="Montserrat"/>
              <a:buNone/>
              <a:defRPr sz="2000">
                <a:solidFill>
                  <a:srgbClr val="01366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1366F"/>
              </a:buClr>
              <a:buSzPts val="2000"/>
              <a:buFont typeface="Montserrat"/>
              <a:buNone/>
              <a:defRPr sz="2000">
                <a:solidFill>
                  <a:srgbClr val="01366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1366F"/>
              </a:buClr>
              <a:buSzPts val="2000"/>
              <a:buFont typeface="Montserrat"/>
              <a:buNone/>
              <a:defRPr sz="2000">
                <a:solidFill>
                  <a:srgbClr val="01366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1366F"/>
              </a:buClr>
              <a:buSzPts val="2000"/>
              <a:buFont typeface="Montserrat"/>
              <a:buNone/>
              <a:defRPr sz="2000">
                <a:solidFill>
                  <a:srgbClr val="01366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337" name="Google Shape;337;p83"/>
          <p:cNvSpPr txBox="1"/>
          <p:nvPr>
            <p:ph type="title"/>
          </p:nvPr>
        </p:nvSpPr>
        <p:spPr>
          <a:xfrm>
            <a:off x="6657093" y="994416"/>
            <a:ext cx="4414287" cy="13255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38" name="Google Shape;338;p83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327;p108" id="339" name="Google Shape;339;p8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328;p108" id="340" name="Google Shape;340;p8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341" name="Google Shape;341;p83"/>
          <p:cNvSpPr/>
          <p:nvPr>
            <p:ph idx="2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342" name="Google Shape;342;p83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3_Diseño personalizado">
  <p:cSld name="23_Diseño personalizado">
    <p:spTree>
      <p:nvGrpSpPr>
        <p:cNvPr id="343" name="Shape 3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4" name="Google Shape;344;p84"/>
          <p:cNvSpPr/>
          <p:nvPr/>
        </p:nvSpPr>
        <p:spPr>
          <a:xfrm>
            <a:off x="0" y="5766920"/>
            <a:ext cx="12192000" cy="11099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332;p109" id="345" name="Google Shape;345;p8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333;p109" id="346" name="Google Shape;346;p8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347" name="Google Shape;347;p84"/>
          <p:cNvSpPr/>
          <p:nvPr>
            <p:ph idx="2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cxnSp>
        <p:nvCxnSpPr>
          <p:cNvPr id="348" name="Google Shape;348;p84"/>
          <p:cNvCxnSpPr/>
          <p:nvPr/>
        </p:nvCxnSpPr>
        <p:spPr>
          <a:xfrm>
            <a:off x="1378094" y="5759532"/>
            <a:ext cx="9297373" cy="1"/>
          </a:xfrm>
          <a:prstGeom prst="straightConnector1">
            <a:avLst/>
          </a:prstGeom>
          <a:noFill/>
          <a:ln cap="flat" cmpd="sng" w="12700">
            <a:solidFill>
              <a:srgbClr val="7F7F7F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349" name="Google Shape;349;p84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_Encabezado de sección">
  <p:cSld name="1_Encabezado de sección">
    <p:spTree>
      <p:nvGrpSpPr>
        <p:cNvPr id="19" name="Shape 1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Google Shape;20;p58"/>
          <p:cNvSpPr/>
          <p:nvPr/>
        </p:nvSpPr>
        <p:spPr>
          <a:xfrm>
            <a:off x="0" y="5766920"/>
            <a:ext cx="12192000" cy="1109947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34;p84" id="21" name="Google Shape;21;p58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35;p84" id="22" name="Google Shape;22;p5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23" name="Google Shape;23;p58"/>
          <p:cNvSpPr/>
          <p:nvPr>
            <p:ph idx="2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24" name="Google Shape;24;p58"/>
          <p:cNvSpPr/>
          <p:nvPr>
            <p:ph idx="3" type="pic"/>
          </p:nvPr>
        </p:nvSpPr>
        <p:spPr>
          <a:xfrm flipH="1">
            <a:off x="1471277" y="467338"/>
            <a:ext cx="5087568" cy="5041640"/>
          </a:xfrm>
          <a:prstGeom prst="rect">
            <a:avLst/>
          </a:prstGeom>
          <a:noFill/>
          <a:ln>
            <a:noFill/>
          </a:ln>
        </p:spPr>
      </p:sp>
      <p:sp>
        <p:nvSpPr>
          <p:cNvPr id="25" name="Google Shape;25;p58"/>
          <p:cNvSpPr txBox="1"/>
          <p:nvPr>
            <p:ph type="title"/>
          </p:nvPr>
        </p:nvSpPr>
        <p:spPr>
          <a:xfrm>
            <a:off x="6851073" y="1091080"/>
            <a:ext cx="4689656" cy="504639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600"/>
              <a:buFont typeface="Montserrat"/>
              <a:buNone/>
              <a:defRPr b="1" sz="3600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26" name="Google Shape;26;p58"/>
          <p:cNvSpPr txBox="1"/>
          <p:nvPr>
            <p:ph idx="1" type="body"/>
          </p:nvPr>
        </p:nvSpPr>
        <p:spPr>
          <a:xfrm>
            <a:off x="6851507" y="2720689"/>
            <a:ext cx="4689331" cy="241877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7" name="Google Shape;27;p58"/>
          <p:cNvSpPr txBox="1"/>
          <p:nvPr>
            <p:ph idx="4" type="body"/>
          </p:nvPr>
        </p:nvSpPr>
        <p:spPr>
          <a:xfrm>
            <a:off x="6851650" y="2057183"/>
            <a:ext cx="4689475" cy="504639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28" name="Google Shape;28;p58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9_Diseño personalizado">
  <p:cSld name="19_Diseño personalizado">
    <p:spTree>
      <p:nvGrpSpPr>
        <p:cNvPr id="350" name="Shape 3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1" name="Google Shape;351;p85"/>
          <p:cNvSpPr/>
          <p:nvPr/>
        </p:nvSpPr>
        <p:spPr>
          <a:xfrm flipH="1">
            <a:off x="9939966" y="3444578"/>
            <a:ext cx="1682695" cy="1688155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2" name="Google Shape;352;p85"/>
          <p:cNvSpPr/>
          <p:nvPr/>
        </p:nvSpPr>
        <p:spPr>
          <a:xfrm flipH="1">
            <a:off x="10316868" y="3832176"/>
            <a:ext cx="971449" cy="956721"/>
          </a:xfrm>
          <a:prstGeom prst="ellipse">
            <a:avLst/>
          </a:prstGeom>
          <a:solidFill>
            <a:srgbClr val="141D3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3" name="Google Shape;353;p85"/>
          <p:cNvSpPr/>
          <p:nvPr/>
        </p:nvSpPr>
        <p:spPr>
          <a:xfrm flipH="1">
            <a:off x="8142872" y="1648346"/>
            <a:ext cx="3523735" cy="1744134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4" name="Google Shape;354;p85"/>
          <p:cNvSpPr/>
          <p:nvPr/>
        </p:nvSpPr>
        <p:spPr>
          <a:xfrm flipH="1">
            <a:off x="9899852" y="2517359"/>
            <a:ext cx="1766757" cy="874487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5" name="Google Shape;355;p85"/>
          <p:cNvSpPr/>
          <p:nvPr/>
        </p:nvSpPr>
        <p:spPr>
          <a:xfrm>
            <a:off x="8142872" y="-111511"/>
            <a:ext cx="3563714" cy="1759225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6" name="Google Shape;356;p85"/>
          <p:cNvSpPr/>
          <p:nvPr/>
        </p:nvSpPr>
        <p:spPr>
          <a:xfrm>
            <a:off x="8153168" y="765661"/>
            <a:ext cx="1786802" cy="882053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57" name="Google Shape;357;p85"/>
          <p:cNvGrpSpPr/>
          <p:nvPr/>
        </p:nvGrpSpPr>
        <p:grpSpPr>
          <a:xfrm>
            <a:off x="11181191" y="1127832"/>
            <a:ext cx="1010810" cy="1014090"/>
            <a:chOff x="0" y="0"/>
            <a:chExt cx="1010808" cy="1014089"/>
          </a:xfrm>
        </p:grpSpPr>
        <p:sp>
          <p:nvSpPr>
            <p:cNvPr id="358" name="Google Shape;358;p85"/>
            <p:cNvSpPr/>
            <p:nvPr/>
          </p:nvSpPr>
          <p:spPr>
            <a:xfrm flipH="1">
              <a:off x="0" y="0"/>
              <a:ext cx="1010808" cy="1014089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59" name="Google Shape;359;p85"/>
            <p:cNvSpPr/>
            <p:nvPr/>
          </p:nvSpPr>
          <p:spPr>
            <a:xfrm flipH="1">
              <a:off x="213625" y="219689"/>
              <a:ext cx="583557" cy="574711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60" name="Google Shape;360;p85"/>
          <p:cNvSpPr/>
          <p:nvPr/>
        </p:nvSpPr>
        <p:spPr>
          <a:xfrm flipH="1">
            <a:off x="6374810" y="1640889"/>
            <a:ext cx="1765104" cy="1757266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1" name="Google Shape;361;p85"/>
          <p:cNvSpPr/>
          <p:nvPr/>
        </p:nvSpPr>
        <p:spPr>
          <a:xfrm flipH="1">
            <a:off x="8138062" y="3402577"/>
            <a:ext cx="1765104" cy="1757266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2" name="Google Shape;362;p85"/>
          <p:cNvSpPr/>
          <p:nvPr/>
        </p:nvSpPr>
        <p:spPr>
          <a:xfrm>
            <a:off x="6374574" y="3377872"/>
            <a:ext cx="1791929" cy="1757266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3" name="Google Shape;363;p85"/>
          <p:cNvSpPr/>
          <p:nvPr/>
        </p:nvSpPr>
        <p:spPr>
          <a:xfrm>
            <a:off x="7274766" y="3377872"/>
            <a:ext cx="891737" cy="874487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4" name="Google Shape;364;p85"/>
          <p:cNvSpPr/>
          <p:nvPr/>
        </p:nvSpPr>
        <p:spPr>
          <a:xfrm>
            <a:off x="6423986" y="-48799"/>
            <a:ext cx="1695525" cy="1674056"/>
          </a:xfrm>
          <a:custGeom>
            <a:rect b="b" l="l" r="r" t="t"/>
            <a:pathLst>
              <a:path extrusionOk="0" h="21600" w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5" name="Google Shape;365;p85"/>
          <p:cNvSpPr/>
          <p:nvPr/>
        </p:nvSpPr>
        <p:spPr>
          <a:xfrm flipH="1">
            <a:off x="7908542" y="2699812"/>
            <a:ext cx="489333" cy="481913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6" name="Google Shape;366;p85"/>
          <p:cNvSpPr/>
          <p:nvPr/>
        </p:nvSpPr>
        <p:spPr>
          <a:xfrm>
            <a:off x="6280534" y="5159842"/>
            <a:ext cx="3470317" cy="1744134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7" name="Google Shape;367;p85"/>
          <p:cNvSpPr/>
          <p:nvPr/>
        </p:nvSpPr>
        <p:spPr>
          <a:xfrm>
            <a:off x="6280534" y="6028856"/>
            <a:ext cx="1739973" cy="874486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0136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8" name="Google Shape;368;p85"/>
          <p:cNvSpPr/>
          <p:nvPr/>
        </p:nvSpPr>
        <p:spPr>
          <a:xfrm flipH="1">
            <a:off x="9750851" y="5159842"/>
            <a:ext cx="2019181" cy="1915026"/>
          </a:xfrm>
          <a:custGeom>
            <a:rect b="b" l="l" r="r" t="t"/>
            <a:pathLst>
              <a:path extrusionOk="0" h="21600" w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rgbClr val="63078D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69" name="Google Shape;369;p85"/>
          <p:cNvSpPr txBox="1"/>
          <p:nvPr>
            <p:ph idx="1" type="body"/>
          </p:nvPr>
        </p:nvSpPr>
        <p:spPr>
          <a:xfrm>
            <a:off x="717944" y="2583747"/>
            <a:ext cx="4689332" cy="2695373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1366F"/>
              </a:buClr>
              <a:buSzPts val="2000"/>
              <a:buFont typeface="Montserrat"/>
              <a:buNone/>
              <a:defRPr sz="2000">
                <a:solidFill>
                  <a:srgbClr val="01366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1366F"/>
              </a:buClr>
              <a:buSzPts val="2000"/>
              <a:buFont typeface="Montserrat"/>
              <a:buNone/>
              <a:defRPr sz="2000">
                <a:solidFill>
                  <a:srgbClr val="01366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1366F"/>
              </a:buClr>
              <a:buSzPts val="2000"/>
              <a:buFont typeface="Montserrat"/>
              <a:buNone/>
              <a:defRPr sz="2000">
                <a:solidFill>
                  <a:srgbClr val="01366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1366F"/>
              </a:buClr>
              <a:buSzPts val="2000"/>
              <a:buFont typeface="Montserrat"/>
              <a:buNone/>
              <a:defRPr sz="2000">
                <a:solidFill>
                  <a:srgbClr val="01366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1366F"/>
              </a:buClr>
              <a:buSzPts val="2000"/>
              <a:buFont typeface="Montserrat"/>
              <a:buNone/>
              <a:defRPr sz="2000">
                <a:solidFill>
                  <a:srgbClr val="01366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370" name="Google Shape;370;p85"/>
          <p:cNvSpPr txBox="1"/>
          <p:nvPr>
            <p:ph type="title"/>
          </p:nvPr>
        </p:nvSpPr>
        <p:spPr>
          <a:xfrm>
            <a:off x="717944" y="994416"/>
            <a:ext cx="4414287" cy="13255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71" name="Google Shape;371;p85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358;p110" id="372" name="Google Shape;372;p85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359;p110" id="373" name="Google Shape;373;p8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374" name="Google Shape;374;p85"/>
          <p:cNvSpPr/>
          <p:nvPr>
            <p:ph idx="2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375" name="Google Shape;375;p85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1_Diseño personalizado">
  <p:cSld name="21_Diseño personalizado">
    <p:spTree>
      <p:nvGrpSpPr>
        <p:cNvPr id="376" name="Shape 37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7" name="Google Shape;377;p86"/>
          <p:cNvSpPr/>
          <p:nvPr/>
        </p:nvSpPr>
        <p:spPr>
          <a:xfrm>
            <a:off x="5791375" y="-130629"/>
            <a:ext cx="6423988" cy="7007494"/>
          </a:xfrm>
          <a:prstGeom prst="rect">
            <a:avLst/>
          </a:prstGeom>
          <a:solidFill>
            <a:srgbClr val="022248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2F2F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8" name="Google Shape;378;p86"/>
          <p:cNvSpPr/>
          <p:nvPr/>
        </p:nvSpPr>
        <p:spPr>
          <a:xfrm flipH="1">
            <a:off x="3585806" y="3444578"/>
            <a:ext cx="1682695" cy="1688155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79" name="Google Shape;379;p86"/>
          <p:cNvSpPr/>
          <p:nvPr/>
        </p:nvSpPr>
        <p:spPr>
          <a:xfrm flipH="1">
            <a:off x="3962708" y="3832176"/>
            <a:ext cx="971449" cy="956721"/>
          </a:xfrm>
          <a:prstGeom prst="ellipse">
            <a:avLst/>
          </a:prstGeom>
          <a:solidFill>
            <a:srgbClr val="141D3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0" name="Google Shape;380;p86"/>
          <p:cNvSpPr/>
          <p:nvPr/>
        </p:nvSpPr>
        <p:spPr>
          <a:xfrm flipH="1">
            <a:off x="1788712" y="1648346"/>
            <a:ext cx="3523736" cy="1744134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1" name="Google Shape;381;p86"/>
          <p:cNvSpPr/>
          <p:nvPr/>
        </p:nvSpPr>
        <p:spPr>
          <a:xfrm flipH="1">
            <a:off x="3545692" y="2517359"/>
            <a:ext cx="1766757" cy="874487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2" name="Google Shape;382;p86"/>
          <p:cNvSpPr/>
          <p:nvPr/>
        </p:nvSpPr>
        <p:spPr>
          <a:xfrm>
            <a:off x="1788712" y="-111511"/>
            <a:ext cx="3563715" cy="1759225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3" name="Google Shape;383;p86"/>
          <p:cNvSpPr/>
          <p:nvPr/>
        </p:nvSpPr>
        <p:spPr>
          <a:xfrm>
            <a:off x="1799008" y="765661"/>
            <a:ext cx="1786802" cy="882053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384" name="Google Shape;384;p86"/>
          <p:cNvGrpSpPr/>
          <p:nvPr/>
        </p:nvGrpSpPr>
        <p:grpSpPr>
          <a:xfrm>
            <a:off x="4827031" y="1127832"/>
            <a:ext cx="1010810" cy="1014090"/>
            <a:chOff x="0" y="0"/>
            <a:chExt cx="1010808" cy="1014089"/>
          </a:xfrm>
        </p:grpSpPr>
        <p:sp>
          <p:nvSpPr>
            <p:cNvPr id="385" name="Google Shape;385;p86"/>
            <p:cNvSpPr/>
            <p:nvPr/>
          </p:nvSpPr>
          <p:spPr>
            <a:xfrm flipH="1">
              <a:off x="0" y="0"/>
              <a:ext cx="1010808" cy="1014089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386" name="Google Shape;386;p86"/>
            <p:cNvSpPr/>
            <p:nvPr/>
          </p:nvSpPr>
          <p:spPr>
            <a:xfrm flipH="1">
              <a:off x="213625" y="219689"/>
              <a:ext cx="583557" cy="574711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387" name="Google Shape;387;p86"/>
          <p:cNvSpPr/>
          <p:nvPr/>
        </p:nvSpPr>
        <p:spPr>
          <a:xfrm flipH="1">
            <a:off x="20650" y="1640889"/>
            <a:ext cx="1765104" cy="1757266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8" name="Google Shape;388;p86"/>
          <p:cNvSpPr/>
          <p:nvPr/>
        </p:nvSpPr>
        <p:spPr>
          <a:xfrm flipH="1">
            <a:off x="1783901" y="3402577"/>
            <a:ext cx="1765104" cy="1757266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89" name="Google Shape;389;p86"/>
          <p:cNvSpPr/>
          <p:nvPr/>
        </p:nvSpPr>
        <p:spPr>
          <a:xfrm>
            <a:off x="20415" y="3377872"/>
            <a:ext cx="1791929" cy="1757266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0" name="Google Shape;390;p86"/>
          <p:cNvSpPr/>
          <p:nvPr/>
        </p:nvSpPr>
        <p:spPr>
          <a:xfrm>
            <a:off x="920606" y="3377872"/>
            <a:ext cx="891737" cy="874487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1" name="Google Shape;391;p86"/>
          <p:cNvSpPr/>
          <p:nvPr/>
        </p:nvSpPr>
        <p:spPr>
          <a:xfrm>
            <a:off x="69826" y="-48799"/>
            <a:ext cx="1695526" cy="1674056"/>
          </a:xfrm>
          <a:custGeom>
            <a:rect b="b" l="l" r="r" t="t"/>
            <a:pathLst>
              <a:path extrusionOk="0" h="21600" w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2" name="Google Shape;392;p86"/>
          <p:cNvSpPr/>
          <p:nvPr/>
        </p:nvSpPr>
        <p:spPr>
          <a:xfrm flipH="1">
            <a:off x="1554382" y="2699812"/>
            <a:ext cx="489333" cy="481913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3" name="Google Shape;393;p86"/>
          <p:cNvSpPr/>
          <p:nvPr/>
        </p:nvSpPr>
        <p:spPr>
          <a:xfrm>
            <a:off x="-73627" y="5159842"/>
            <a:ext cx="3470318" cy="1744134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4" name="Google Shape;394;p86"/>
          <p:cNvSpPr/>
          <p:nvPr/>
        </p:nvSpPr>
        <p:spPr>
          <a:xfrm flipH="1">
            <a:off x="3396691" y="5159842"/>
            <a:ext cx="2019181" cy="1915026"/>
          </a:xfrm>
          <a:custGeom>
            <a:rect b="b" l="l" r="r" t="t"/>
            <a:pathLst>
              <a:path extrusionOk="0" h="21600" w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rgbClr val="63078D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95" name="Google Shape;395;p86"/>
          <p:cNvSpPr txBox="1"/>
          <p:nvPr>
            <p:ph idx="1" type="body"/>
          </p:nvPr>
        </p:nvSpPr>
        <p:spPr>
          <a:xfrm>
            <a:off x="6657093" y="2583747"/>
            <a:ext cx="4689331" cy="2695373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000"/>
              <a:buFont typeface="Montserrat"/>
              <a:buNone/>
              <a:defRPr sz="20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000"/>
              <a:buFont typeface="Montserrat"/>
              <a:buNone/>
              <a:defRPr sz="20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000"/>
              <a:buFont typeface="Montserrat"/>
              <a:buNone/>
              <a:defRPr sz="20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000"/>
              <a:buFont typeface="Montserrat"/>
              <a:buNone/>
              <a:defRPr sz="20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000"/>
              <a:buFont typeface="Montserrat"/>
              <a:buNone/>
              <a:defRPr sz="20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396" name="Google Shape;396;p86"/>
          <p:cNvSpPr txBox="1"/>
          <p:nvPr>
            <p:ph type="title"/>
          </p:nvPr>
        </p:nvSpPr>
        <p:spPr>
          <a:xfrm>
            <a:off x="6657093" y="994416"/>
            <a:ext cx="4414287" cy="13255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97" name="Google Shape;397;p86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383;p111" id="398" name="Google Shape;398;p86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384;p111" id="399" name="Google Shape;399;p8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400" name="Google Shape;400;p86"/>
          <p:cNvSpPr/>
          <p:nvPr>
            <p:ph idx="2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401" name="Google Shape;401;p86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19 master">
  <p:cSld name="Slide 19 master">
    <p:bg>
      <p:bgPr>
        <a:solidFill>
          <a:srgbClr val="000000"/>
        </a:solidFill>
      </p:bgPr>
    </p:bg>
    <p:spTree>
      <p:nvGrpSpPr>
        <p:cNvPr id="402" name="Shape 4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3" name="Google Shape;403;p8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4" name="Google Shape;404;p87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5" name="Google Shape;405;p87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Slide 42 master">
  <p:cSld name="Slide 42 master">
    <p:bg>
      <p:bgPr>
        <a:solidFill>
          <a:srgbClr val="000000"/>
        </a:solidFill>
      </p:bgPr>
    </p:bg>
    <p:spTree>
      <p:nvGrpSpPr>
        <p:cNvPr id="406" name="Shape 4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7" name="Google Shape;407;p8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AFAFA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8" name="Google Shape;408;p88"/>
          <p:cNvSpPr/>
          <p:nvPr/>
        </p:nvSpPr>
        <p:spPr>
          <a:xfrm>
            <a:off x="0" y="0"/>
            <a:ext cx="12192000" cy="68580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  <p:sp>
        <p:nvSpPr>
          <p:cNvPr id="409" name="Google Shape;409;p88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_Diseño personalizado">
  <p:cSld name="2_Diseño personalizado">
    <p:spTree>
      <p:nvGrpSpPr>
        <p:cNvPr id="29" name="Shape 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42;p85" id="30" name="Google Shape;30;p59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3;p85" id="31" name="Google Shape;31;p59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32" name="Google Shape;32;p59"/>
          <p:cNvSpPr/>
          <p:nvPr>
            <p:ph idx="2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33" name="Google Shape;33;p59"/>
          <p:cNvSpPr txBox="1"/>
          <p:nvPr>
            <p:ph type="title"/>
          </p:nvPr>
        </p:nvSpPr>
        <p:spPr>
          <a:xfrm>
            <a:off x="1016695" y="467624"/>
            <a:ext cx="4414287" cy="13255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Montserrat"/>
              <a:buNone/>
              <a:defRPr b="1"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4" name="Google Shape;34;p59"/>
          <p:cNvSpPr txBox="1"/>
          <p:nvPr>
            <p:ph idx="1" type="body"/>
          </p:nvPr>
        </p:nvSpPr>
        <p:spPr>
          <a:xfrm>
            <a:off x="1016695" y="2552128"/>
            <a:ext cx="10158609" cy="3184792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80C3F"/>
              </a:buClr>
              <a:buSzPts val="2000"/>
              <a:buFont typeface="Montserrat"/>
              <a:buNone/>
              <a:defRPr sz="2000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35" name="Google Shape;35;p59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OBJECT" type="obj">
  <p:cSld name="OBJECT">
    <p:spTree>
      <p:nvGrpSpPr>
        <p:cNvPr id="36" name="Shape 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Google Shape;37;p60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38" name="Google Shape;38;p60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1pPr>
            <a:lvl2pPr indent="-4064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2pPr>
            <a:lvl3pPr indent="-4064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3pPr>
            <a:lvl4pPr indent="-4064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4pPr>
            <a:lvl5pPr indent="-4064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39" name="Google Shape;39;p60"/>
          <p:cNvSpPr txBox="1"/>
          <p:nvPr>
            <p:ph idx="12" type="sldNum"/>
          </p:nvPr>
        </p:nvSpPr>
        <p:spPr>
          <a:xfrm>
            <a:off x="11095216" y="6414767"/>
            <a:ext cx="258585" cy="24826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20_Diseño personalizado">
  <p:cSld name="20_Diseño personalizado">
    <p:spTree>
      <p:nvGrpSpPr>
        <p:cNvPr id="40" name="Shape 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" name="Google Shape;41;p61"/>
          <p:cNvSpPr txBox="1"/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42" name="Google Shape;42;p61"/>
          <p:cNvSpPr txBox="1"/>
          <p:nvPr>
            <p:ph idx="12" type="sldNum"/>
          </p:nvPr>
        </p:nvSpPr>
        <p:spPr>
          <a:xfrm>
            <a:off x="11095216" y="6414780"/>
            <a:ext cx="258585" cy="248265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4_Diseño personalizado">
  <p:cSld name="14_Diseño personalizado">
    <p:spTree>
      <p:nvGrpSpPr>
        <p:cNvPr id="43" name="Shape 4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" name="Google Shape;44;p62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49;p89" id="45" name="Google Shape;45;p62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0;p89" id="46" name="Google Shape;46;p6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47" name="Google Shape;47;p62"/>
          <p:cNvSpPr/>
          <p:nvPr>
            <p:ph idx="2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48" name="Google Shape;48;p62"/>
          <p:cNvSpPr txBox="1"/>
          <p:nvPr>
            <p:ph type="title"/>
          </p:nvPr>
        </p:nvSpPr>
        <p:spPr>
          <a:xfrm>
            <a:off x="979712" y="331873"/>
            <a:ext cx="6596738" cy="1325563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49" name="Google Shape;49;p62"/>
          <p:cNvSpPr txBox="1"/>
          <p:nvPr>
            <p:ph idx="1" type="body"/>
          </p:nvPr>
        </p:nvSpPr>
        <p:spPr>
          <a:xfrm>
            <a:off x="1898072" y="1989309"/>
            <a:ext cx="8395856" cy="339912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"/>
              <a:buNone/>
              <a:defRPr sz="2000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50" name="Google Shape;50;p62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Diapositiva de título">
  <p:cSld name="Diapositiva de título">
    <p:spTree>
      <p:nvGrpSpPr>
        <p:cNvPr id="51" name="Shape 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" name="Google Shape;52;p63"/>
          <p:cNvSpPr/>
          <p:nvPr/>
        </p:nvSpPr>
        <p:spPr>
          <a:xfrm>
            <a:off x="6986016" y="3535679"/>
            <a:ext cx="3470318" cy="1744134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3" name="Google Shape;53;p63"/>
          <p:cNvSpPr/>
          <p:nvPr/>
        </p:nvSpPr>
        <p:spPr>
          <a:xfrm>
            <a:off x="6986016" y="4404693"/>
            <a:ext cx="1739974" cy="874487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4" name="Google Shape;54;p63"/>
          <p:cNvSpPr/>
          <p:nvPr/>
        </p:nvSpPr>
        <p:spPr>
          <a:xfrm flipH="1">
            <a:off x="6946642" y="1775823"/>
            <a:ext cx="3509691" cy="1759225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5" name="Google Shape;55;p63"/>
          <p:cNvSpPr/>
          <p:nvPr/>
        </p:nvSpPr>
        <p:spPr>
          <a:xfrm flipH="1">
            <a:off x="8686479" y="2652995"/>
            <a:ext cx="1759715" cy="882053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56" name="Google Shape;56;p63"/>
          <p:cNvGrpSpPr/>
          <p:nvPr/>
        </p:nvGrpSpPr>
        <p:grpSpPr>
          <a:xfrm>
            <a:off x="9502052" y="824129"/>
            <a:ext cx="995487" cy="1014091"/>
            <a:chOff x="-1" y="-1"/>
            <a:chExt cx="995486" cy="1014090"/>
          </a:xfrm>
        </p:grpSpPr>
        <p:sp>
          <p:nvSpPr>
            <p:cNvPr id="57" name="Google Shape;57;p63"/>
            <p:cNvSpPr/>
            <p:nvPr/>
          </p:nvSpPr>
          <p:spPr>
            <a:xfrm>
              <a:off x="-1" y="-1"/>
              <a:ext cx="995486" cy="1014090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58" name="Google Shape;58;p63"/>
            <p:cNvSpPr/>
            <p:nvPr/>
          </p:nvSpPr>
          <p:spPr>
            <a:xfrm>
              <a:off x="210387" y="219688"/>
              <a:ext cx="574712" cy="574712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59" name="Google Shape;59;p63"/>
          <p:cNvSpPr/>
          <p:nvPr/>
        </p:nvSpPr>
        <p:spPr>
          <a:xfrm>
            <a:off x="10459247" y="3528224"/>
            <a:ext cx="1738346" cy="1757265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0" name="Google Shape;60;p63"/>
          <p:cNvSpPr/>
          <p:nvPr/>
        </p:nvSpPr>
        <p:spPr>
          <a:xfrm flipH="1">
            <a:off x="10479340" y="1838535"/>
            <a:ext cx="1669823" cy="1674057"/>
          </a:xfrm>
          <a:custGeom>
            <a:rect b="b" l="l" r="r" t="t"/>
            <a:pathLst>
              <a:path extrusionOk="0" h="21600" w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1" name="Google Shape;61;p63"/>
          <p:cNvSpPr/>
          <p:nvPr/>
        </p:nvSpPr>
        <p:spPr>
          <a:xfrm>
            <a:off x="10205198" y="4587147"/>
            <a:ext cx="481913" cy="481913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65;p82" id="62" name="Google Shape;62;p63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1320079" y="2878565"/>
            <a:ext cx="4945033" cy="808138"/>
          </a:xfrm>
          <a:prstGeom prst="rect">
            <a:avLst/>
          </a:prstGeom>
          <a:noFill/>
          <a:ln>
            <a:noFill/>
          </a:ln>
        </p:spPr>
      </p:pic>
      <p:sp>
        <p:nvSpPr>
          <p:cNvPr id="63" name="Google Shape;63;p63"/>
          <p:cNvSpPr txBox="1"/>
          <p:nvPr/>
        </p:nvSpPr>
        <p:spPr>
          <a:xfrm>
            <a:off x="1327557" y="4206974"/>
            <a:ext cx="6631083" cy="33270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80C3F"/>
              </a:buClr>
              <a:buSzPts val="1600"/>
              <a:buFont typeface="Montserrat"/>
              <a:buNone/>
            </a:pPr>
            <a:r>
              <a:rPr b="0" i="0" lang="en-US" sz="1600" u="none" cap="none" strike="noStrike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rPr>
              <a:t>PRESENTADO POR:</a:t>
            </a:r>
            <a:endParaRPr/>
          </a:p>
        </p:txBody>
      </p:sp>
      <p:pic>
        <p:nvPicPr>
          <p:cNvPr descr="Google Shape;67;p82" id="64" name="Google Shape;64;p63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3498538" y="3962565"/>
            <a:ext cx="2210950" cy="773338"/>
          </a:xfrm>
          <a:prstGeom prst="rect">
            <a:avLst/>
          </a:prstGeom>
          <a:noFill/>
          <a:ln>
            <a:noFill/>
          </a:ln>
        </p:spPr>
      </p:pic>
      <p:sp>
        <p:nvSpPr>
          <p:cNvPr id="65" name="Google Shape;65;p63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 matchingName="18_Diseño personalizado">
  <p:cSld name="18_Diseño personalizado">
    <p:spTree>
      <p:nvGrpSpPr>
        <p:cNvPr id="66" name="Shape 6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" name="Google Shape;67;p64"/>
          <p:cNvSpPr/>
          <p:nvPr/>
        </p:nvSpPr>
        <p:spPr>
          <a:xfrm>
            <a:off x="-1" y="-130629"/>
            <a:ext cx="6423988" cy="7007494"/>
          </a:xfrm>
          <a:prstGeom prst="rect">
            <a:avLst/>
          </a:prstGeom>
          <a:solidFill>
            <a:srgbClr val="022248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2F2F2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2F2F2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8" name="Google Shape;68;p64"/>
          <p:cNvSpPr/>
          <p:nvPr/>
        </p:nvSpPr>
        <p:spPr>
          <a:xfrm flipH="1">
            <a:off x="9939966" y="3444578"/>
            <a:ext cx="1682695" cy="1688155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9" name="Google Shape;69;p64"/>
          <p:cNvSpPr/>
          <p:nvPr/>
        </p:nvSpPr>
        <p:spPr>
          <a:xfrm flipH="1">
            <a:off x="10316868" y="3832176"/>
            <a:ext cx="971449" cy="956721"/>
          </a:xfrm>
          <a:prstGeom prst="ellipse">
            <a:avLst/>
          </a:prstGeom>
          <a:solidFill>
            <a:srgbClr val="141D3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0" name="Google Shape;70;p64"/>
          <p:cNvSpPr/>
          <p:nvPr/>
        </p:nvSpPr>
        <p:spPr>
          <a:xfrm flipH="1">
            <a:off x="8142872" y="1648346"/>
            <a:ext cx="3523735" cy="1744134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" name="Google Shape;71;p64"/>
          <p:cNvSpPr/>
          <p:nvPr/>
        </p:nvSpPr>
        <p:spPr>
          <a:xfrm flipH="1">
            <a:off x="9899852" y="2517359"/>
            <a:ext cx="1766757" cy="874487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2" name="Google Shape;72;p64"/>
          <p:cNvSpPr/>
          <p:nvPr/>
        </p:nvSpPr>
        <p:spPr>
          <a:xfrm>
            <a:off x="8142872" y="-111511"/>
            <a:ext cx="3563714" cy="1759225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3" name="Google Shape;73;p64"/>
          <p:cNvSpPr/>
          <p:nvPr/>
        </p:nvSpPr>
        <p:spPr>
          <a:xfrm>
            <a:off x="8153168" y="765661"/>
            <a:ext cx="1786802" cy="882053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141D3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grpSp>
        <p:nvGrpSpPr>
          <p:cNvPr id="74" name="Google Shape;74;p64"/>
          <p:cNvGrpSpPr/>
          <p:nvPr/>
        </p:nvGrpSpPr>
        <p:grpSpPr>
          <a:xfrm>
            <a:off x="11181191" y="1127832"/>
            <a:ext cx="1010810" cy="1014090"/>
            <a:chOff x="0" y="0"/>
            <a:chExt cx="1010808" cy="1014089"/>
          </a:xfrm>
        </p:grpSpPr>
        <p:sp>
          <p:nvSpPr>
            <p:cNvPr id="75" name="Google Shape;75;p64"/>
            <p:cNvSpPr/>
            <p:nvPr/>
          </p:nvSpPr>
          <p:spPr>
            <a:xfrm flipH="1">
              <a:off x="0" y="0"/>
              <a:ext cx="1010808" cy="1014089"/>
            </a:xfrm>
            <a:prstGeom prst="ellipse">
              <a:avLst/>
            </a:prstGeom>
            <a:solidFill>
              <a:srgbClr val="00A0B1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  <p:sp>
          <p:nvSpPr>
            <p:cNvPr id="76" name="Google Shape;76;p64"/>
            <p:cNvSpPr/>
            <p:nvPr/>
          </p:nvSpPr>
          <p:spPr>
            <a:xfrm flipH="1">
              <a:off x="213625" y="219689"/>
              <a:ext cx="583557" cy="574711"/>
            </a:xfrm>
            <a:prstGeom prst="ellipse">
              <a:avLst/>
            </a:prstGeom>
            <a:solidFill>
              <a:srgbClr val="00376F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1800"/>
                <a:buFont typeface="Calibri"/>
                <a:buNone/>
              </a:pPr>
              <a:r>
                <a:t/>
              </a:r>
              <a:endParaRPr b="0" i="0" sz="1800" u="none" cap="none" strike="noStrike">
                <a:solidFill>
                  <a:srgbClr val="FFFFFF"/>
                </a:solidFill>
                <a:latin typeface="Calibri"/>
                <a:ea typeface="Calibri"/>
                <a:cs typeface="Calibri"/>
                <a:sym typeface="Calibri"/>
              </a:endParaRPr>
            </a:p>
          </p:txBody>
        </p:sp>
      </p:grpSp>
      <p:sp>
        <p:nvSpPr>
          <p:cNvPr id="77" name="Google Shape;77;p64"/>
          <p:cNvSpPr/>
          <p:nvPr/>
        </p:nvSpPr>
        <p:spPr>
          <a:xfrm flipH="1">
            <a:off x="6374810" y="1640889"/>
            <a:ext cx="1765104" cy="1757266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8" name="Google Shape;78;p64"/>
          <p:cNvSpPr/>
          <p:nvPr/>
        </p:nvSpPr>
        <p:spPr>
          <a:xfrm flipH="1">
            <a:off x="8138062" y="3402577"/>
            <a:ext cx="1765104" cy="1757266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0037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9" name="Google Shape;79;p64"/>
          <p:cNvSpPr/>
          <p:nvPr/>
        </p:nvSpPr>
        <p:spPr>
          <a:xfrm>
            <a:off x="6374574" y="3377872"/>
            <a:ext cx="1791929" cy="1757266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63078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" name="Google Shape;80;p64"/>
          <p:cNvSpPr/>
          <p:nvPr/>
        </p:nvSpPr>
        <p:spPr>
          <a:xfrm>
            <a:off x="7274766" y="3377872"/>
            <a:ext cx="891737" cy="874487"/>
          </a:xfrm>
          <a:custGeom>
            <a:rect b="b" l="l" r="r" t="t"/>
            <a:pathLst>
              <a:path extrusionOk="0" h="21012" w="20915">
                <a:moveTo>
                  <a:pt x="20915" y="0"/>
                </a:moveTo>
                <a:lnTo>
                  <a:pt x="22" y="0"/>
                </a:lnTo>
                <a:cubicBezTo>
                  <a:pt x="-685" y="15916"/>
                  <a:pt x="15868" y="21600"/>
                  <a:pt x="20915" y="20965"/>
                </a:cubicBezTo>
                <a:cubicBezTo>
                  <a:pt x="20881" y="14110"/>
                  <a:pt x="20848" y="7256"/>
                  <a:pt x="20915" y="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" name="Google Shape;81;p64"/>
          <p:cNvSpPr/>
          <p:nvPr/>
        </p:nvSpPr>
        <p:spPr>
          <a:xfrm>
            <a:off x="6423986" y="-48799"/>
            <a:ext cx="1695525" cy="1674056"/>
          </a:xfrm>
          <a:custGeom>
            <a:rect b="b" l="l" r="r" t="t"/>
            <a:pathLst>
              <a:path extrusionOk="0" h="21600" w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rgbClr val="C3C31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2" name="Google Shape;82;p64"/>
          <p:cNvSpPr/>
          <p:nvPr/>
        </p:nvSpPr>
        <p:spPr>
          <a:xfrm flipH="1">
            <a:off x="7908542" y="2699812"/>
            <a:ext cx="489333" cy="481913"/>
          </a:xfrm>
          <a:prstGeom prst="ellipse">
            <a:avLst/>
          </a:prstGeom>
          <a:solidFill>
            <a:srgbClr val="63078E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3" name="Google Shape;83;p64"/>
          <p:cNvSpPr/>
          <p:nvPr/>
        </p:nvSpPr>
        <p:spPr>
          <a:xfrm>
            <a:off x="6280534" y="5159842"/>
            <a:ext cx="3470317" cy="1744134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00A0B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" name="Google Shape;84;p64"/>
          <p:cNvSpPr/>
          <p:nvPr/>
        </p:nvSpPr>
        <p:spPr>
          <a:xfrm>
            <a:off x="6280534" y="6028856"/>
            <a:ext cx="1739973" cy="874486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01366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5" name="Google Shape;85;p64"/>
          <p:cNvSpPr/>
          <p:nvPr/>
        </p:nvSpPr>
        <p:spPr>
          <a:xfrm flipH="1">
            <a:off x="9750851" y="5159842"/>
            <a:ext cx="2019181" cy="1915026"/>
          </a:xfrm>
          <a:custGeom>
            <a:rect b="b" l="l" r="r" t="t"/>
            <a:pathLst>
              <a:path extrusionOk="0" h="21600" w="21600">
                <a:moveTo>
                  <a:pt x="0" y="10800"/>
                </a:moveTo>
                <a:cubicBezTo>
                  <a:pt x="0" y="4835"/>
                  <a:pt x="4835" y="0"/>
                  <a:pt x="10800" y="0"/>
                </a:cubicBezTo>
                <a:cubicBezTo>
                  <a:pt x="14400" y="0"/>
                  <a:pt x="18000" y="0"/>
                  <a:pt x="21600" y="0"/>
                </a:cubicBezTo>
                <a:cubicBezTo>
                  <a:pt x="21600" y="3600"/>
                  <a:pt x="21600" y="7200"/>
                  <a:pt x="21600" y="10800"/>
                </a:cubicBezTo>
                <a:cubicBezTo>
                  <a:pt x="21600" y="16765"/>
                  <a:pt x="16765" y="21600"/>
                  <a:pt x="10800" y="21600"/>
                </a:cubicBezTo>
                <a:cubicBezTo>
                  <a:pt x="4835" y="21600"/>
                  <a:pt x="0" y="16765"/>
                  <a:pt x="0" y="10800"/>
                </a:cubicBezTo>
                <a:close/>
              </a:path>
            </a:pathLst>
          </a:custGeom>
          <a:solidFill>
            <a:srgbClr val="63078D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6" name="Google Shape;86;p64"/>
          <p:cNvSpPr txBox="1"/>
          <p:nvPr>
            <p:ph idx="1" type="body"/>
          </p:nvPr>
        </p:nvSpPr>
        <p:spPr>
          <a:xfrm>
            <a:off x="717944" y="2583747"/>
            <a:ext cx="4689332" cy="2695373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228600" lvl="0" marL="457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000"/>
              <a:buFont typeface="Montserrat"/>
              <a:buNone/>
              <a:defRPr sz="20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indent="-228600" lvl="1" marL="914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000"/>
              <a:buFont typeface="Montserrat"/>
              <a:buNone/>
              <a:defRPr sz="20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defRPr>
            </a:lvl2pPr>
            <a:lvl3pPr indent="-228600" lvl="2" marL="1371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000"/>
              <a:buFont typeface="Montserrat"/>
              <a:buNone/>
              <a:defRPr sz="20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defRPr>
            </a:lvl3pPr>
            <a:lvl4pPr indent="-228600" lvl="3" marL="1828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000"/>
              <a:buFont typeface="Montserrat"/>
              <a:buNone/>
              <a:defRPr sz="20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defRPr>
            </a:lvl4pPr>
            <a:lvl5pPr indent="-228600" lvl="4" marL="22860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F2F2F2"/>
              </a:buClr>
              <a:buSzPts val="2000"/>
              <a:buFont typeface="Montserrat"/>
              <a:buNone/>
              <a:defRPr sz="2000">
                <a:solidFill>
                  <a:srgbClr val="F2F2F2"/>
                </a:solidFill>
                <a:latin typeface="Montserrat"/>
                <a:ea typeface="Montserrat"/>
                <a:cs typeface="Montserrat"/>
                <a:sym typeface="Montserrat"/>
              </a:defRPr>
            </a:lvl5pPr>
            <a:lvl6pPr indent="-406400" lvl="5" marL="27432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6pPr>
            <a:lvl7pPr indent="-406400" lvl="6" marL="32004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7pPr>
            <a:lvl8pPr indent="-406400" lvl="7" marL="36576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8pPr>
            <a:lvl9pPr indent="-406400" lvl="8" marL="411480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SzPts val="2800"/>
              <a:buChar char="•"/>
              <a:defRPr/>
            </a:lvl9pPr>
          </a:lstStyle>
          <a:p/>
        </p:txBody>
      </p:sp>
      <p:sp>
        <p:nvSpPr>
          <p:cNvPr id="87" name="Google Shape;87;p64"/>
          <p:cNvSpPr txBox="1"/>
          <p:nvPr>
            <p:ph type="title"/>
          </p:nvPr>
        </p:nvSpPr>
        <p:spPr>
          <a:xfrm>
            <a:off x="717944" y="994416"/>
            <a:ext cx="4414287" cy="13255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C3C316"/>
              </a:buClr>
              <a:buSzPts val="3200"/>
              <a:buFont typeface="Montserrat"/>
              <a:buNone/>
              <a:defRPr b="1" sz="3200">
                <a:solidFill>
                  <a:srgbClr val="C3C316"/>
                </a:solidFill>
                <a:latin typeface="Montserrat"/>
                <a:ea typeface="Montserrat"/>
                <a:cs typeface="Montserrat"/>
                <a:sym typeface="Montserrat"/>
              </a:defRPr>
            </a:lvl1pPr>
            <a:lvl2pPr lvl="1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2pPr>
            <a:lvl3pPr lvl="2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3pPr>
            <a:lvl4pPr lvl="3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4pPr>
            <a:lvl5pPr lvl="4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5pPr>
            <a:lvl6pPr lvl="5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6pPr>
            <a:lvl7pPr lvl="6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7pPr>
            <a:lvl8pPr lvl="7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8pPr>
            <a:lvl9pPr lvl="8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800"/>
              <a:buNone/>
              <a:defRPr/>
            </a:lvl9pPr>
          </a:lstStyle>
          <a:p/>
        </p:txBody>
      </p:sp>
      <p:sp>
        <p:nvSpPr>
          <p:cNvPr id="88" name="Google Shape;88;p64"/>
          <p:cNvSpPr/>
          <p:nvPr/>
        </p:nvSpPr>
        <p:spPr>
          <a:xfrm>
            <a:off x="0" y="5943600"/>
            <a:ext cx="12192000" cy="933266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91;p86" id="89" name="Google Shape;89;p64"/>
          <p:cNvPicPr preferRelativeResize="0"/>
          <p:nvPr/>
        </p:nvPicPr>
        <p:blipFill rotWithShape="1">
          <a:blip r:embed="rId2">
            <a:alphaModFix/>
          </a:blip>
          <a:srcRect b="0" l="0" r="0" t="0"/>
          <a:stretch/>
        </p:blipFill>
        <p:spPr>
          <a:xfrm>
            <a:off x="5110355" y="6203970"/>
            <a:ext cx="1971292" cy="32215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92;p86" id="90" name="Google Shape;90;p6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89212" y="5994398"/>
            <a:ext cx="2086255" cy="729722"/>
          </a:xfrm>
          <a:prstGeom prst="rect">
            <a:avLst/>
          </a:prstGeom>
          <a:noFill/>
          <a:ln>
            <a:noFill/>
          </a:ln>
        </p:spPr>
      </p:pic>
      <p:sp>
        <p:nvSpPr>
          <p:cNvPr id="91" name="Google Shape;91;p64"/>
          <p:cNvSpPr/>
          <p:nvPr>
            <p:ph idx="2" type="pic"/>
          </p:nvPr>
        </p:nvSpPr>
        <p:spPr>
          <a:xfrm>
            <a:off x="1378093" y="6043500"/>
            <a:ext cx="1693865" cy="648210"/>
          </a:xfrm>
          <a:prstGeom prst="rect">
            <a:avLst/>
          </a:prstGeom>
          <a:noFill/>
          <a:ln>
            <a:noFill/>
          </a:ln>
        </p:spPr>
      </p:sp>
      <p:sp>
        <p:nvSpPr>
          <p:cNvPr id="92" name="Google Shape;92;p64"/>
          <p:cNvSpPr txBox="1"/>
          <p:nvPr>
            <p:ph idx="12" type="sldNum"/>
          </p:nvPr>
        </p:nvSpPr>
        <p:spPr>
          <a:xfrm>
            <a:off x="5892800" y="6172200"/>
            <a:ext cx="2844800" cy="3683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sz="1200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/>
          </a:p>
        </p:txBody>
      </p:sp>
    </p:spTree>
  </p:cSld>
  <p:clrMapOvr>
    <a:masterClrMapping/>
  </p:clrMapOvr>
</p:sldLayout>
</file>

<file path=ppt/slideMasters/_rels/slideMaster1.xml.rels><?xml version="1.0" encoding="UTF-8" standalone="yes"?><Relationships xmlns="http://schemas.openxmlformats.org/package/2006/relationships"><Relationship Id="rId20" Type="http://schemas.openxmlformats.org/officeDocument/2006/relationships/slideLayout" Target="../slideLayouts/slideLayout20.xml"/><Relationship Id="rId22" Type="http://schemas.openxmlformats.org/officeDocument/2006/relationships/slideLayout" Target="../slideLayouts/slideLayout22.xml"/><Relationship Id="rId21" Type="http://schemas.openxmlformats.org/officeDocument/2006/relationships/slideLayout" Target="../slideLayouts/slideLayout21.xml"/><Relationship Id="rId24" Type="http://schemas.openxmlformats.org/officeDocument/2006/relationships/slideLayout" Target="../slideLayouts/slideLayout24.xml"/><Relationship Id="rId23" Type="http://schemas.openxmlformats.org/officeDocument/2006/relationships/slideLayout" Target="../slideLayouts/slideLayout23.xml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26" Type="http://schemas.openxmlformats.org/officeDocument/2006/relationships/slideLayout" Target="../slideLayouts/slideLayout26.xml"/><Relationship Id="rId25" Type="http://schemas.openxmlformats.org/officeDocument/2006/relationships/slideLayout" Target="../slideLayouts/slideLayout25.xml"/><Relationship Id="rId28" Type="http://schemas.openxmlformats.org/officeDocument/2006/relationships/slideLayout" Target="../slideLayouts/slideLayout28.xml"/><Relationship Id="rId27" Type="http://schemas.openxmlformats.org/officeDocument/2006/relationships/slideLayout" Target="../slideLayouts/slideLayout27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29" Type="http://schemas.openxmlformats.org/officeDocument/2006/relationships/slideLayout" Target="../slideLayouts/slideLayout29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31" Type="http://schemas.openxmlformats.org/officeDocument/2006/relationships/slideLayout" Target="../slideLayouts/slideLayout31.xml"/><Relationship Id="rId30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11.xml"/><Relationship Id="rId33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10.xml"/><Relationship Id="rId32" Type="http://schemas.openxmlformats.org/officeDocument/2006/relationships/slideLayout" Target="../slideLayouts/slideLayout32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34" Type="http://schemas.openxmlformats.org/officeDocument/2006/relationships/theme" Target="../theme/theme2.xml"/><Relationship Id="rId15" Type="http://schemas.openxmlformats.org/officeDocument/2006/relationships/slideLayout" Target="../slideLayouts/slideLayout15.xml"/><Relationship Id="rId14" Type="http://schemas.openxmlformats.org/officeDocument/2006/relationships/slideLayout" Target="../slideLayouts/slideLayout14.xml"/><Relationship Id="rId17" Type="http://schemas.openxmlformats.org/officeDocument/2006/relationships/slideLayout" Target="../slideLayouts/slideLayout17.xml"/><Relationship Id="rId16" Type="http://schemas.openxmlformats.org/officeDocument/2006/relationships/slideLayout" Target="../slideLayouts/slideLayout16.xml"/><Relationship Id="rId19" Type="http://schemas.openxmlformats.org/officeDocument/2006/relationships/slideLayout" Target="../slideLayouts/slideLayout19.xml"/><Relationship Id="rId18" Type="http://schemas.openxmlformats.org/officeDocument/2006/relationships/slideLayout" Target="../slideLayouts/slideLayout18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FFFFF"/>
        </a:solidFill>
      </p:bgPr>
    </p:bg>
    <p:spTree>
      <p:nvGrpSpPr>
        <p:cNvPr id="5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55"/>
          <p:cNvSpPr txBox="1"/>
          <p:nvPr>
            <p:ph type="title"/>
          </p:nvPr>
        </p:nvSpPr>
        <p:spPr>
          <a:xfrm>
            <a:off x="838200" y="365125"/>
            <a:ext cx="10515600" cy="1325700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>
            <a:lvl1pPr lv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lvl="1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lvl="2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lvl="3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lvl="4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lvl="5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lvl="6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lvl="7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lvl="8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400"/>
              <a:buFont typeface="Calibri"/>
              <a:buNone/>
              <a:defRPr b="0" i="0" sz="44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7" name="Google Shape;7;p55"/>
          <p:cNvSpPr txBox="1"/>
          <p:nvPr>
            <p:ph idx="1" type="body"/>
          </p:nvPr>
        </p:nvSpPr>
        <p:spPr>
          <a:xfrm>
            <a:off x="838200" y="1825625"/>
            <a:ext cx="10515600" cy="4351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>
            <a:lvl1pPr indent="-406400" lvl="0" marL="457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-406400" lvl="1" marL="914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-406400" lvl="2" marL="1371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-406400" lvl="3" marL="1828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-406400" lvl="4" marL="22860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-406400" lvl="5" marL="27432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-406400" lvl="6" marL="32004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-406400" lvl="7" marL="3657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-406400" lvl="8" marL="41148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0000"/>
              </a:buClr>
              <a:buSzPts val="2800"/>
              <a:buFont typeface="Arial"/>
              <a:buChar char="•"/>
              <a:defRPr b="0" i="0" sz="2800" u="none" cap="none" strike="noStrike">
                <a:solidFill>
                  <a:srgbClr val="000000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/>
        </p:txBody>
      </p:sp>
      <p:sp>
        <p:nvSpPr>
          <p:cNvPr id="8" name="Google Shape;8;p55"/>
          <p:cNvSpPr txBox="1"/>
          <p:nvPr>
            <p:ph idx="12" type="sldNum"/>
          </p:nvPr>
        </p:nvSpPr>
        <p:spPr>
          <a:xfrm>
            <a:off x="11095216" y="6414767"/>
            <a:ext cx="258585" cy="248266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>
            <a:lvl1pPr indent="0" lvl="0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1pPr>
            <a:lvl2pPr indent="0" lvl="1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2pPr>
            <a:lvl3pPr indent="0" lvl="2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3pPr>
            <a:lvl4pPr indent="0" lvl="3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4pPr>
            <a:lvl5pPr indent="0" lvl="4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5pPr>
            <a:lvl6pPr indent="0" lvl="5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6pPr>
            <a:lvl7pPr indent="0" lvl="6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7pPr>
            <a:lvl8pPr indent="0" lvl="7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8pPr>
            <a:lvl9pPr indent="0" lvl="8" marL="0" marR="0" rtl="0" algn="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888888"/>
              </a:buClr>
              <a:buSzPts val="1200"/>
              <a:buFont typeface="Calibri"/>
              <a:buNone/>
              <a:defRPr b="0" i="0" sz="1200" u="none" cap="none" strike="noStrike">
                <a:solidFill>
                  <a:srgbClr val="888888"/>
                </a:solidFill>
                <a:latin typeface="Calibri"/>
                <a:ea typeface="Calibri"/>
                <a:cs typeface="Calibri"/>
                <a:sym typeface="Calibri"/>
              </a:defRPr>
            </a:lvl9pPr>
          </a:lstStyle>
          <a:p>
            <a:pPr indent="0" lvl="0" marL="0" rtl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-US"/>
              <a:t>‹#›</a:t>
            </a:fld>
            <a:endParaRPr sz="1400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</p:txBody>
      </p:sp>
    </p:spTree>
  </p:cSld>
  <p:clrMap accent1="accent1" accent2="accent2" accent3="accent3" accent4="accent4" accent5="accent5" accent6="accent6" bg1="lt1" bg2="dk2" tx1="dk1" tx2="lt2" folHlink="folHlink" hlink="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  <p:sldLayoutId id="2147483662" r:id="rId14"/>
    <p:sldLayoutId id="2147483663" r:id="rId15"/>
    <p:sldLayoutId id="2147483664" r:id="rId16"/>
    <p:sldLayoutId id="2147483665" r:id="rId17"/>
    <p:sldLayoutId id="2147483666" r:id="rId18"/>
    <p:sldLayoutId id="2147483667" r:id="rId19"/>
    <p:sldLayoutId id="2147483668" r:id="rId20"/>
    <p:sldLayoutId id="2147483669" r:id="rId21"/>
    <p:sldLayoutId id="2147483670" r:id="rId22"/>
    <p:sldLayoutId id="2147483671" r:id="rId23"/>
    <p:sldLayoutId id="2147483672" r:id="rId24"/>
    <p:sldLayoutId id="2147483673" r:id="rId25"/>
    <p:sldLayoutId id="2147483674" r:id="rId26"/>
    <p:sldLayoutId id="2147483675" r:id="rId27"/>
    <p:sldLayoutId id="2147483676" r:id="rId28"/>
    <p:sldLayoutId id="2147483677" r:id="rId29"/>
    <p:sldLayoutId id="2147483678" r:id="rId30"/>
    <p:sldLayoutId id="2147483679" r:id="rId31"/>
    <p:sldLayoutId id="2147483680" r:id="rId32"/>
    <p:sldLayoutId id="2147483681" r:id="rId33"/>
  </p:sldLayoutIdLst>
  <p:hf dt="0" ftr="0" hdr="0" sldNum="0"/>
  <p:txStyles>
    <p:title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lvl="0" marR="0" rtl="0" algn="l">
        <a:lnSpc>
          <a:spcPct val="100000"/>
        </a:lnSpc>
        <a:spcBef>
          <a:spcPts val="0"/>
        </a:spcBef>
        <a:spcAft>
          <a:spcPts val="0"/>
        </a:spcAft>
      </a:defPPr>
      <a:lvl1pPr lvl="0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lvl="1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lvl="2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lvl="3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lvl="4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lvl="5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lvl="6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lvl="7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lvl="8" marR="0" rtl="0" algn="l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b="0" i="0" sz="1400" u="none" cap="none" strike="noStrik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notesSlide" Target="../notesSlides/notesSlide1.xml"/><Relationship Id="rId3" Type="http://schemas.openxmlformats.org/officeDocument/2006/relationships/image" Target="../media/image13.png"/><Relationship Id="rId4" Type="http://schemas.openxmlformats.org/officeDocument/2006/relationships/image" Target="../media/image8.png"/><Relationship Id="rId5" Type="http://schemas.openxmlformats.org/officeDocument/2006/relationships/image" Target="../media/image14.png"/></Relationships>
</file>

<file path=ppt/slides/_rels/slide1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0.xml"/><Relationship Id="rId3" Type="http://schemas.openxmlformats.org/officeDocument/2006/relationships/image" Target="../media/image10.png"/><Relationship Id="rId4" Type="http://schemas.openxmlformats.org/officeDocument/2006/relationships/image" Target="../media/image26.jpg"/><Relationship Id="rId5" Type="http://schemas.openxmlformats.org/officeDocument/2006/relationships/image" Target="../media/image24.jpg"/><Relationship Id="rId6" Type="http://schemas.openxmlformats.org/officeDocument/2006/relationships/image" Target="../media/image6.png"/><Relationship Id="rId7" Type="http://schemas.openxmlformats.org/officeDocument/2006/relationships/image" Target="../media/image13.png"/><Relationship Id="rId8" Type="http://schemas.openxmlformats.org/officeDocument/2006/relationships/image" Target="../media/image14.png"/></Relationships>
</file>

<file path=ppt/slides/_rels/slide1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1.xml"/><Relationship Id="rId3" Type="http://schemas.openxmlformats.org/officeDocument/2006/relationships/image" Target="../media/image10.png"/><Relationship Id="rId4" Type="http://schemas.openxmlformats.org/officeDocument/2006/relationships/image" Target="../media/image22.png"/><Relationship Id="rId5" Type="http://schemas.openxmlformats.org/officeDocument/2006/relationships/image" Target="../media/image6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/Relationships>
</file>

<file path=ppt/slides/_rels/slide1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2.xml"/><Relationship Id="rId3" Type="http://schemas.openxmlformats.org/officeDocument/2006/relationships/image" Target="../media/image20.png"/></Relationships>
</file>

<file path=ppt/slides/_rels/slide1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3.xml"/><Relationship Id="rId3" Type="http://schemas.openxmlformats.org/officeDocument/2006/relationships/image" Target="../media/image10.png"/><Relationship Id="rId4" Type="http://schemas.openxmlformats.org/officeDocument/2006/relationships/image" Target="../media/image6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</file>

<file path=ppt/slides/_rels/slide1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4.xml"/><Relationship Id="rId3" Type="http://schemas.openxmlformats.org/officeDocument/2006/relationships/image" Target="../media/image25.png"/><Relationship Id="rId4" Type="http://schemas.openxmlformats.org/officeDocument/2006/relationships/image" Target="../media/image21.png"/><Relationship Id="rId5" Type="http://schemas.openxmlformats.org/officeDocument/2006/relationships/image" Target="../media/image19.png"/><Relationship Id="rId6" Type="http://schemas.openxmlformats.org/officeDocument/2006/relationships/image" Target="../media/image23.png"/></Relationships>
</file>

<file path=ppt/slides/_rels/slide1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5.xml"/><Relationship Id="rId3" Type="http://schemas.openxmlformats.org/officeDocument/2006/relationships/image" Target="../media/image20.png"/><Relationship Id="rId4" Type="http://schemas.openxmlformats.org/officeDocument/2006/relationships/image" Target="../media/image6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</file>

<file path=ppt/slides/_rels/slide1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6.xml"/><Relationship Id="rId3" Type="http://schemas.openxmlformats.org/officeDocument/2006/relationships/image" Target="../media/image25.png"/><Relationship Id="rId4" Type="http://schemas.openxmlformats.org/officeDocument/2006/relationships/image" Target="../media/image21.png"/><Relationship Id="rId5" Type="http://schemas.openxmlformats.org/officeDocument/2006/relationships/image" Target="../media/image19.png"/><Relationship Id="rId6" Type="http://schemas.openxmlformats.org/officeDocument/2006/relationships/image" Target="../media/image23.png"/></Relationships>
</file>

<file path=ppt/slides/_rels/slide1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7.xml"/><Relationship Id="rId3" Type="http://schemas.openxmlformats.org/officeDocument/2006/relationships/image" Target="../media/image21.png"/><Relationship Id="rId4" Type="http://schemas.openxmlformats.org/officeDocument/2006/relationships/image" Target="../media/image19.png"/><Relationship Id="rId5" Type="http://schemas.openxmlformats.org/officeDocument/2006/relationships/image" Target="../media/image23.png"/><Relationship Id="rId6" Type="http://schemas.openxmlformats.org/officeDocument/2006/relationships/image" Target="../media/image41.jpg"/><Relationship Id="rId7" Type="http://schemas.openxmlformats.org/officeDocument/2006/relationships/image" Target="../media/image27.jpg"/></Relationships>
</file>

<file path=ppt/slides/_rels/slide1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8.xml"/><Relationship Id="rId3" Type="http://schemas.openxmlformats.org/officeDocument/2006/relationships/image" Target="../media/image10.png"/><Relationship Id="rId4" Type="http://schemas.openxmlformats.org/officeDocument/2006/relationships/image" Target="../media/image6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</file>

<file path=ppt/slides/_rels/slide1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19.xml"/><Relationship Id="rId3" Type="http://schemas.openxmlformats.org/officeDocument/2006/relationships/image" Target="../media/image21.png"/><Relationship Id="rId4" Type="http://schemas.openxmlformats.org/officeDocument/2006/relationships/image" Target="../media/image19.png"/><Relationship Id="rId5" Type="http://schemas.openxmlformats.org/officeDocument/2006/relationships/image" Target="../media/image23.png"/><Relationship Id="rId6" Type="http://schemas.openxmlformats.org/officeDocument/2006/relationships/image" Target="../media/image28.jpg"/><Relationship Id="rId7" Type="http://schemas.openxmlformats.org/officeDocument/2006/relationships/image" Target="../media/image37.jpg"/></Relationships>
</file>

<file path=ppt/slides/_rels/slide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notesSlide" Target="../notesSlides/notesSlide2.xml"/><Relationship Id="rId3" Type="http://schemas.openxmlformats.org/officeDocument/2006/relationships/image" Target="../media/image6.png"/><Relationship Id="rId4" Type="http://schemas.openxmlformats.org/officeDocument/2006/relationships/image" Target="../media/image13.png"/><Relationship Id="rId5" Type="http://schemas.openxmlformats.org/officeDocument/2006/relationships/image" Target="../media/image9.png"/><Relationship Id="rId6" Type="http://schemas.openxmlformats.org/officeDocument/2006/relationships/image" Target="../media/image11.png"/><Relationship Id="rId7" Type="http://schemas.openxmlformats.org/officeDocument/2006/relationships/image" Target="../media/image5.png"/><Relationship Id="rId8" Type="http://schemas.openxmlformats.org/officeDocument/2006/relationships/image" Target="../media/image10.png"/></Relationships>
</file>

<file path=ppt/slides/_rels/slide2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0.xml"/><Relationship Id="rId3" Type="http://schemas.openxmlformats.org/officeDocument/2006/relationships/image" Target="../media/image10.png"/><Relationship Id="rId4" Type="http://schemas.openxmlformats.org/officeDocument/2006/relationships/image" Target="../media/image6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</file>

<file path=ppt/slides/_rels/slide2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1.xml"/><Relationship Id="rId3" Type="http://schemas.openxmlformats.org/officeDocument/2006/relationships/image" Target="../media/image21.png"/><Relationship Id="rId4" Type="http://schemas.openxmlformats.org/officeDocument/2006/relationships/image" Target="../media/image19.png"/><Relationship Id="rId5" Type="http://schemas.openxmlformats.org/officeDocument/2006/relationships/image" Target="../media/image23.png"/><Relationship Id="rId6" Type="http://schemas.openxmlformats.org/officeDocument/2006/relationships/image" Target="../media/image31.png"/><Relationship Id="rId7" Type="http://schemas.openxmlformats.org/officeDocument/2006/relationships/image" Target="../media/image29.jpg"/></Relationships>
</file>

<file path=ppt/slides/_rels/slide2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2.xml"/><Relationship Id="rId3" Type="http://schemas.openxmlformats.org/officeDocument/2006/relationships/image" Target="../media/image10.png"/><Relationship Id="rId4" Type="http://schemas.openxmlformats.org/officeDocument/2006/relationships/image" Target="../media/image6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</file>

<file path=ppt/slides/_rels/slide2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3.xml"/><Relationship Id="rId3" Type="http://schemas.openxmlformats.org/officeDocument/2006/relationships/image" Target="../media/image21.png"/><Relationship Id="rId4" Type="http://schemas.openxmlformats.org/officeDocument/2006/relationships/image" Target="../media/image19.png"/><Relationship Id="rId5" Type="http://schemas.openxmlformats.org/officeDocument/2006/relationships/image" Target="../media/image23.png"/><Relationship Id="rId6" Type="http://schemas.openxmlformats.org/officeDocument/2006/relationships/image" Target="../media/image60.png"/><Relationship Id="rId7" Type="http://schemas.openxmlformats.org/officeDocument/2006/relationships/image" Target="../media/image32.png"/></Relationships>
</file>

<file path=ppt/slides/_rels/slide2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4.xml"/><Relationship Id="rId3" Type="http://schemas.openxmlformats.org/officeDocument/2006/relationships/image" Target="../media/image10.png"/><Relationship Id="rId4" Type="http://schemas.openxmlformats.org/officeDocument/2006/relationships/image" Target="../media/image6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</file>

<file path=ppt/slides/_rels/slide2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6.xml"/><Relationship Id="rId2" Type="http://schemas.openxmlformats.org/officeDocument/2006/relationships/notesSlide" Target="../notesSlides/notesSlide25.xml"/><Relationship Id="rId3" Type="http://schemas.openxmlformats.org/officeDocument/2006/relationships/image" Target="../media/image10.png"/></Relationships>
</file>

<file path=ppt/slides/_rels/slide2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6.xml"/><Relationship Id="rId3" Type="http://schemas.openxmlformats.org/officeDocument/2006/relationships/image" Target="../media/image10.png"/><Relationship Id="rId4" Type="http://schemas.openxmlformats.org/officeDocument/2006/relationships/image" Target="../media/image42.png"/><Relationship Id="rId9" Type="http://schemas.openxmlformats.org/officeDocument/2006/relationships/image" Target="../media/image14.png"/><Relationship Id="rId5" Type="http://schemas.openxmlformats.org/officeDocument/2006/relationships/image" Target="../media/image61.png"/><Relationship Id="rId6" Type="http://schemas.openxmlformats.org/officeDocument/2006/relationships/image" Target="../media/image35.png"/><Relationship Id="rId7" Type="http://schemas.openxmlformats.org/officeDocument/2006/relationships/image" Target="../media/image6.png"/><Relationship Id="rId8" Type="http://schemas.openxmlformats.org/officeDocument/2006/relationships/image" Target="../media/image13.png"/></Relationships>
</file>

<file path=ppt/slides/_rels/slide2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7.xml"/><Relationship Id="rId3" Type="http://schemas.openxmlformats.org/officeDocument/2006/relationships/image" Target="../media/image25.png"/><Relationship Id="rId4" Type="http://schemas.openxmlformats.org/officeDocument/2006/relationships/image" Target="../media/image21.png"/><Relationship Id="rId5" Type="http://schemas.openxmlformats.org/officeDocument/2006/relationships/image" Target="../media/image19.png"/><Relationship Id="rId6" Type="http://schemas.openxmlformats.org/officeDocument/2006/relationships/image" Target="../media/image23.png"/></Relationships>
</file>

<file path=ppt/slides/_rels/slide2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8.xml"/><Relationship Id="rId3" Type="http://schemas.openxmlformats.org/officeDocument/2006/relationships/image" Target="../media/image10.png"/><Relationship Id="rId4" Type="http://schemas.openxmlformats.org/officeDocument/2006/relationships/image" Target="../media/image6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</file>

<file path=ppt/slides/_rels/slide2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29.xml"/><Relationship Id="rId3" Type="http://schemas.openxmlformats.org/officeDocument/2006/relationships/image" Target="../media/image10.png"/><Relationship Id="rId4" Type="http://schemas.openxmlformats.org/officeDocument/2006/relationships/image" Target="../media/image6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</file>

<file path=ppt/slides/_rels/slide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3.xml"/><Relationship Id="rId2" Type="http://schemas.openxmlformats.org/officeDocument/2006/relationships/notesSlide" Target="../notesSlides/notesSlide3.xml"/><Relationship Id="rId3" Type="http://schemas.openxmlformats.org/officeDocument/2006/relationships/image" Target="../media/image6.png"/><Relationship Id="rId4" Type="http://schemas.openxmlformats.org/officeDocument/2006/relationships/image" Target="../media/image13.png"/><Relationship Id="rId5" Type="http://schemas.openxmlformats.org/officeDocument/2006/relationships/hyperlink" Target="mailto:gustavo@4gatoscr.com" TargetMode="External"/><Relationship Id="rId6" Type="http://schemas.openxmlformats.org/officeDocument/2006/relationships/image" Target="../media/image12.png"/><Relationship Id="rId7" Type="http://schemas.openxmlformats.org/officeDocument/2006/relationships/image" Target="../media/image7.png"/><Relationship Id="rId8" Type="http://schemas.openxmlformats.org/officeDocument/2006/relationships/image" Target="../media/image18.png"/></Relationships>
</file>

<file path=ppt/slides/_rels/slide3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0.xml"/><Relationship Id="rId3" Type="http://schemas.openxmlformats.org/officeDocument/2006/relationships/image" Target="../media/image10.png"/><Relationship Id="rId4" Type="http://schemas.openxmlformats.org/officeDocument/2006/relationships/image" Target="../media/image30.jpg"/></Relationships>
</file>

<file path=ppt/slides/_rels/slide3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1.xml"/><Relationship Id="rId3" Type="http://schemas.openxmlformats.org/officeDocument/2006/relationships/image" Target="../media/image10.png"/><Relationship Id="rId4" Type="http://schemas.openxmlformats.org/officeDocument/2006/relationships/image" Target="../media/image30.jpg"/></Relationships>
</file>

<file path=ppt/slides/_rels/slide3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2.xml"/><Relationship Id="rId3" Type="http://schemas.openxmlformats.org/officeDocument/2006/relationships/image" Target="../media/image10.png"/><Relationship Id="rId4" Type="http://schemas.openxmlformats.org/officeDocument/2006/relationships/image" Target="../media/image53.jpg"/><Relationship Id="rId9" Type="http://schemas.openxmlformats.org/officeDocument/2006/relationships/image" Target="../media/image43.jpg"/><Relationship Id="rId5" Type="http://schemas.openxmlformats.org/officeDocument/2006/relationships/image" Target="../media/image33.jpg"/><Relationship Id="rId6" Type="http://schemas.openxmlformats.org/officeDocument/2006/relationships/image" Target="../media/image57.jpg"/><Relationship Id="rId7" Type="http://schemas.openxmlformats.org/officeDocument/2006/relationships/image" Target="../media/image34.jpg"/><Relationship Id="rId8" Type="http://schemas.openxmlformats.org/officeDocument/2006/relationships/image" Target="../media/image56.jpg"/><Relationship Id="rId11" Type="http://schemas.openxmlformats.org/officeDocument/2006/relationships/image" Target="../media/image36.jpg"/><Relationship Id="rId10" Type="http://schemas.openxmlformats.org/officeDocument/2006/relationships/image" Target="../media/image38.jpg"/><Relationship Id="rId13" Type="http://schemas.openxmlformats.org/officeDocument/2006/relationships/image" Target="../media/image49.png"/><Relationship Id="rId12" Type="http://schemas.openxmlformats.org/officeDocument/2006/relationships/image" Target="../media/image45.png"/></Relationships>
</file>

<file path=ppt/slides/_rels/slide3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3.xml"/><Relationship Id="rId3" Type="http://schemas.openxmlformats.org/officeDocument/2006/relationships/image" Target="../media/image10.png"/><Relationship Id="rId4" Type="http://schemas.openxmlformats.org/officeDocument/2006/relationships/image" Target="../media/image6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</file>

<file path=ppt/slides/_rels/slide3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4.xml"/><Relationship Id="rId3" Type="http://schemas.openxmlformats.org/officeDocument/2006/relationships/image" Target="../media/image10.png"/><Relationship Id="rId4" Type="http://schemas.openxmlformats.org/officeDocument/2006/relationships/image" Target="../media/image6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</file>

<file path=ppt/slides/_rels/slide3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5.xml"/><Relationship Id="rId3" Type="http://schemas.openxmlformats.org/officeDocument/2006/relationships/image" Target="../media/image25.png"/><Relationship Id="rId4" Type="http://schemas.openxmlformats.org/officeDocument/2006/relationships/image" Target="../media/image21.png"/><Relationship Id="rId5" Type="http://schemas.openxmlformats.org/officeDocument/2006/relationships/image" Target="../media/image19.png"/><Relationship Id="rId6" Type="http://schemas.openxmlformats.org/officeDocument/2006/relationships/image" Target="../media/image23.png"/></Relationships>
</file>

<file path=ppt/slides/_rels/slide3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6.xml"/><Relationship Id="rId3" Type="http://schemas.openxmlformats.org/officeDocument/2006/relationships/image" Target="../media/image21.png"/><Relationship Id="rId4" Type="http://schemas.openxmlformats.org/officeDocument/2006/relationships/image" Target="../media/image19.png"/><Relationship Id="rId5" Type="http://schemas.openxmlformats.org/officeDocument/2006/relationships/image" Target="../media/image23.png"/><Relationship Id="rId6" Type="http://schemas.openxmlformats.org/officeDocument/2006/relationships/image" Target="../media/image39.jpg"/></Relationships>
</file>

<file path=ppt/slides/_rels/slide3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7.xml"/><Relationship Id="rId3" Type="http://schemas.openxmlformats.org/officeDocument/2006/relationships/image" Target="../media/image21.png"/><Relationship Id="rId4" Type="http://schemas.openxmlformats.org/officeDocument/2006/relationships/image" Target="../media/image19.png"/><Relationship Id="rId5" Type="http://schemas.openxmlformats.org/officeDocument/2006/relationships/image" Target="../media/image23.png"/><Relationship Id="rId6" Type="http://schemas.openxmlformats.org/officeDocument/2006/relationships/image" Target="../media/image40.jpg"/><Relationship Id="rId7" Type="http://schemas.openxmlformats.org/officeDocument/2006/relationships/image" Target="../media/image44.jpg"/></Relationships>
</file>

<file path=ppt/slides/_rels/slide3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8.xml"/><Relationship Id="rId3" Type="http://schemas.openxmlformats.org/officeDocument/2006/relationships/image" Target="../media/image21.png"/><Relationship Id="rId4" Type="http://schemas.openxmlformats.org/officeDocument/2006/relationships/image" Target="../media/image19.png"/><Relationship Id="rId5" Type="http://schemas.openxmlformats.org/officeDocument/2006/relationships/image" Target="../media/image23.png"/><Relationship Id="rId6" Type="http://schemas.openxmlformats.org/officeDocument/2006/relationships/image" Target="../media/image46.jpg"/><Relationship Id="rId7" Type="http://schemas.openxmlformats.org/officeDocument/2006/relationships/image" Target="../media/image47.jpg"/></Relationships>
</file>

<file path=ppt/slides/_rels/slide3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39.xml"/><Relationship Id="rId3" Type="http://schemas.openxmlformats.org/officeDocument/2006/relationships/image" Target="../media/image48.png"/><Relationship Id="rId4" Type="http://schemas.openxmlformats.org/officeDocument/2006/relationships/image" Target="../media/image6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</file>

<file path=ppt/slides/_rels/slide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4.xml"/><Relationship Id="rId3" Type="http://schemas.openxmlformats.org/officeDocument/2006/relationships/image" Target="../media/image6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9.png"/><Relationship Id="rId7" Type="http://schemas.openxmlformats.org/officeDocument/2006/relationships/image" Target="../media/image11.png"/><Relationship Id="rId8" Type="http://schemas.openxmlformats.org/officeDocument/2006/relationships/image" Target="../media/image5.png"/></Relationships>
</file>

<file path=ppt/slides/_rels/slide4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0.xml"/><Relationship Id="rId3" Type="http://schemas.openxmlformats.org/officeDocument/2006/relationships/image" Target="../media/image48.png"/><Relationship Id="rId4" Type="http://schemas.openxmlformats.org/officeDocument/2006/relationships/image" Target="../media/image6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</file>

<file path=ppt/slides/_rels/slide4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1.xml"/><Relationship Id="rId3" Type="http://schemas.openxmlformats.org/officeDocument/2006/relationships/image" Target="../media/image54.png"/><Relationship Id="rId4" Type="http://schemas.openxmlformats.org/officeDocument/2006/relationships/image" Target="../media/image6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</file>

<file path=ppt/slides/_rels/slide4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2.xml"/><Relationship Id="rId3" Type="http://schemas.openxmlformats.org/officeDocument/2006/relationships/image" Target="../media/image48.png"/><Relationship Id="rId4" Type="http://schemas.openxmlformats.org/officeDocument/2006/relationships/image" Target="../media/image51.png"/><Relationship Id="rId9" Type="http://schemas.openxmlformats.org/officeDocument/2006/relationships/image" Target="../media/image14.png"/><Relationship Id="rId5" Type="http://schemas.openxmlformats.org/officeDocument/2006/relationships/image" Target="../media/image52.png"/><Relationship Id="rId6" Type="http://schemas.openxmlformats.org/officeDocument/2006/relationships/image" Target="../media/image50.jpg"/><Relationship Id="rId7" Type="http://schemas.openxmlformats.org/officeDocument/2006/relationships/image" Target="../media/image6.png"/><Relationship Id="rId8" Type="http://schemas.openxmlformats.org/officeDocument/2006/relationships/image" Target="../media/image13.png"/></Relationships>
</file>

<file path=ppt/slides/_rels/slide4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3.xml"/><Relationship Id="rId3" Type="http://schemas.openxmlformats.org/officeDocument/2006/relationships/image" Target="../media/image48.png"/><Relationship Id="rId4" Type="http://schemas.openxmlformats.org/officeDocument/2006/relationships/image" Target="../media/image51.png"/><Relationship Id="rId9" Type="http://schemas.openxmlformats.org/officeDocument/2006/relationships/image" Target="../media/image14.png"/><Relationship Id="rId5" Type="http://schemas.openxmlformats.org/officeDocument/2006/relationships/image" Target="../media/image52.png"/><Relationship Id="rId6" Type="http://schemas.openxmlformats.org/officeDocument/2006/relationships/image" Target="../media/image58.jpg"/><Relationship Id="rId7" Type="http://schemas.openxmlformats.org/officeDocument/2006/relationships/image" Target="../media/image6.png"/><Relationship Id="rId8" Type="http://schemas.openxmlformats.org/officeDocument/2006/relationships/image" Target="../media/image13.png"/></Relationships>
</file>

<file path=ppt/slides/_rels/slide4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4.xml"/><Relationship Id="rId3" Type="http://schemas.openxmlformats.org/officeDocument/2006/relationships/image" Target="../media/image48.png"/><Relationship Id="rId4" Type="http://schemas.openxmlformats.org/officeDocument/2006/relationships/image" Target="../media/image51.png"/><Relationship Id="rId9" Type="http://schemas.openxmlformats.org/officeDocument/2006/relationships/image" Target="../media/image14.png"/><Relationship Id="rId5" Type="http://schemas.openxmlformats.org/officeDocument/2006/relationships/image" Target="../media/image52.png"/><Relationship Id="rId6" Type="http://schemas.openxmlformats.org/officeDocument/2006/relationships/image" Target="../media/image59.jpg"/><Relationship Id="rId7" Type="http://schemas.openxmlformats.org/officeDocument/2006/relationships/image" Target="../media/image6.png"/><Relationship Id="rId8" Type="http://schemas.openxmlformats.org/officeDocument/2006/relationships/image" Target="../media/image13.png"/></Relationships>
</file>

<file path=ppt/slides/_rels/slide4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5.xml"/><Relationship Id="rId3" Type="http://schemas.openxmlformats.org/officeDocument/2006/relationships/image" Target="../media/image25.png"/><Relationship Id="rId4" Type="http://schemas.openxmlformats.org/officeDocument/2006/relationships/image" Target="../media/image15.png"/></Relationships>
</file>

<file path=ppt/slides/_rels/slide4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6.xml"/><Relationship Id="rId3" Type="http://schemas.openxmlformats.org/officeDocument/2006/relationships/image" Target="../media/image20.png"/><Relationship Id="rId4" Type="http://schemas.openxmlformats.org/officeDocument/2006/relationships/image" Target="../media/image6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</file>

<file path=ppt/slides/_rels/slide4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7.xml"/><Relationship Id="rId3" Type="http://schemas.openxmlformats.org/officeDocument/2006/relationships/image" Target="../media/image15.png"/><Relationship Id="rId4" Type="http://schemas.openxmlformats.org/officeDocument/2006/relationships/image" Target="../media/image6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</file>

<file path=ppt/slides/_rels/slide4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8.xml"/><Relationship Id="rId3" Type="http://schemas.openxmlformats.org/officeDocument/2006/relationships/image" Target="../media/image25.png"/><Relationship Id="rId4" Type="http://schemas.openxmlformats.org/officeDocument/2006/relationships/image" Target="../media/image21.png"/><Relationship Id="rId5" Type="http://schemas.openxmlformats.org/officeDocument/2006/relationships/image" Target="../media/image19.png"/><Relationship Id="rId6" Type="http://schemas.openxmlformats.org/officeDocument/2006/relationships/image" Target="../media/image23.png"/></Relationships>
</file>

<file path=ppt/slides/_rels/slide4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49.xml"/><Relationship Id="rId3" Type="http://schemas.openxmlformats.org/officeDocument/2006/relationships/hyperlink" Target="https://www.figma.com/templates/moodboard-maker/" TargetMode="External"/><Relationship Id="rId4" Type="http://schemas.openxmlformats.org/officeDocument/2006/relationships/hyperlink" Target="https://www.canva.com/create/mood-boards/" TargetMode="External"/><Relationship Id="rId9" Type="http://schemas.openxmlformats.org/officeDocument/2006/relationships/image" Target="../media/image13.png"/><Relationship Id="rId5" Type="http://schemas.openxmlformats.org/officeDocument/2006/relationships/hyperlink" Target="https://www.template.net/mood-board" TargetMode="External"/><Relationship Id="rId6" Type="http://schemas.openxmlformats.org/officeDocument/2006/relationships/image" Target="../media/image20.png"/><Relationship Id="rId7" Type="http://schemas.openxmlformats.org/officeDocument/2006/relationships/hyperlink" Target="https://miro.com/moodboard/" TargetMode="External"/><Relationship Id="rId8" Type="http://schemas.openxmlformats.org/officeDocument/2006/relationships/image" Target="../media/image6.png"/><Relationship Id="rId10" Type="http://schemas.openxmlformats.org/officeDocument/2006/relationships/image" Target="../media/image14.png"/></Relationships>
</file>

<file path=ppt/slides/_rels/slide5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4.xml"/><Relationship Id="rId2" Type="http://schemas.openxmlformats.org/officeDocument/2006/relationships/notesSlide" Target="../notesSlides/notesSlide5.xml"/><Relationship Id="rId3" Type="http://schemas.openxmlformats.org/officeDocument/2006/relationships/image" Target="../media/image6.png"/><Relationship Id="rId4" Type="http://schemas.openxmlformats.org/officeDocument/2006/relationships/image" Target="../media/image13.png"/><Relationship Id="rId5" Type="http://schemas.openxmlformats.org/officeDocument/2006/relationships/image" Target="../media/image14.png"/><Relationship Id="rId6" Type="http://schemas.openxmlformats.org/officeDocument/2006/relationships/image" Target="../media/image9.png"/><Relationship Id="rId7" Type="http://schemas.openxmlformats.org/officeDocument/2006/relationships/image" Target="../media/image11.png"/><Relationship Id="rId8" Type="http://schemas.openxmlformats.org/officeDocument/2006/relationships/image" Target="../media/image5.png"/></Relationships>
</file>

<file path=ppt/slides/_rels/slide50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0.xml"/><Relationship Id="rId3" Type="http://schemas.openxmlformats.org/officeDocument/2006/relationships/hyperlink" Target="https://affoweb.com/blog/top-color-palette-and-ui-inspiration-tools/" TargetMode="External"/><Relationship Id="rId4" Type="http://schemas.openxmlformats.org/officeDocument/2006/relationships/hyperlink" Target="https://studiolaterre.com/color-palette-inspiration/" TargetMode="External"/><Relationship Id="rId9" Type="http://schemas.openxmlformats.org/officeDocument/2006/relationships/image" Target="../media/image14.png"/><Relationship Id="rId5" Type="http://schemas.openxmlformats.org/officeDocument/2006/relationships/image" Target="../media/image20.png"/><Relationship Id="rId6" Type="http://schemas.openxmlformats.org/officeDocument/2006/relationships/hyperlink" Target="https://color.adobe.com/es/create/color-wheel" TargetMode="External"/><Relationship Id="rId7" Type="http://schemas.openxmlformats.org/officeDocument/2006/relationships/image" Target="../media/image6.png"/><Relationship Id="rId8" Type="http://schemas.openxmlformats.org/officeDocument/2006/relationships/image" Target="../media/image13.png"/></Relationships>
</file>

<file path=ppt/slides/_rels/slide51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1.xml"/><Relationship Id="rId3" Type="http://schemas.openxmlformats.org/officeDocument/2006/relationships/hyperlink" Target="https://film-grab.com/" TargetMode="External"/><Relationship Id="rId4" Type="http://schemas.openxmlformats.org/officeDocument/2006/relationships/image" Target="../media/image20.png"/><Relationship Id="rId9" Type="http://schemas.openxmlformats.org/officeDocument/2006/relationships/image" Target="../media/image14.png"/><Relationship Id="rId5" Type="http://schemas.openxmlformats.org/officeDocument/2006/relationships/hyperlink" Target="https://www.behance.net/" TargetMode="External"/><Relationship Id="rId6" Type="http://schemas.openxmlformats.org/officeDocument/2006/relationships/hyperlink" Target="https://dribbble.com/" TargetMode="External"/><Relationship Id="rId7" Type="http://schemas.openxmlformats.org/officeDocument/2006/relationships/image" Target="../media/image6.png"/><Relationship Id="rId8" Type="http://schemas.openxmlformats.org/officeDocument/2006/relationships/image" Target="../media/image13.png"/></Relationships>
</file>

<file path=ppt/slides/_rels/slide52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2.xml"/><Relationship Id="rId3" Type="http://schemas.openxmlformats.org/officeDocument/2006/relationships/hyperlink" Target="https://fontsinuse.com/" TargetMode="External"/><Relationship Id="rId4" Type="http://schemas.openxmlformats.org/officeDocument/2006/relationships/image" Target="../media/image20.png"/><Relationship Id="rId9" Type="http://schemas.openxmlformats.org/officeDocument/2006/relationships/image" Target="../media/image14.png"/><Relationship Id="rId5" Type="http://schemas.openxmlformats.org/officeDocument/2006/relationships/hyperlink" Target="https://www.typewolf.com/" TargetMode="External"/><Relationship Id="rId6" Type="http://schemas.openxmlformats.org/officeDocument/2006/relationships/hyperlink" Target="https://fonts.google.com/" TargetMode="External"/><Relationship Id="rId7" Type="http://schemas.openxmlformats.org/officeDocument/2006/relationships/image" Target="../media/image6.png"/><Relationship Id="rId8" Type="http://schemas.openxmlformats.org/officeDocument/2006/relationships/image" Target="../media/image13.png"/></Relationships>
</file>

<file path=ppt/slides/_rels/slide53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3.xml"/><Relationship Id="rId3" Type="http://schemas.openxmlformats.org/officeDocument/2006/relationships/hyperlink" Target="https://www.kapwing.com/templates/storyboard" TargetMode="External"/><Relationship Id="rId4" Type="http://schemas.openxmlformats.org/officeDocument/2006/relationships/hyperlink" Target="https://theplot.io/free-storyboard-templates/" TargetMode="External"/><Relationship Id="rId9" Type="http://schemas.openxmlformats.org/officeDocument/2006/relationships/image" Target="../media/image14.png"/><Relationship Id="rId5" Type="http://schemas.openxmlformats.org/officeDocument/2006/relationships/image" Target="../media/image20.png"/><Relationship Id="rId6" Type="http://schemas.openxmlformats.org/officeDocument/2006/relationships/hyperlink" Target="https://www.visme.co/templates/storyboards/" TargetMode="External"/><Relationship Id="rId7" Type="http://schemas.openxmlformats.org/officeDocument/2006/relationships/image" Target="../media/image6.png"/><Relationship Id="rId8" Type="http://schemas.openxmlformats.org/officeDocument/2006/relationships/image" Target="../media/image13.png"/></Relationships>
</file>

<file path=ppt/slides/_rels/slide54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54.xml"/><Relationship Id="rId3" Type="http://schemas.openxmlformats.org/officeDocument/2006/relationships/image" Target="../media/image15.png"/><Relationship Id="rId4" Type="http://schemas.openxmlformats.org/officeDocument/2006/relationships/image" Target="../media/image6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</file>

<file path=ppt/slides/_rels/slide6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6.xml"/><Relationship Id="rId3" Type="http://schemas.openxmlformats.org/officeDocument/2006/relationships/image" Target="../media/image15.png"/><Relationship Id="rId4" Type="http://schemas.openxmlformats.org/officeDocument/2006/relationships/image" Target="../media/image6.png"/><Relationship Id="rId5" Type="http://schemas.openxmlformats.org/officeDocument/2006/relationships/image" Target="../media/image13.png"/><Relationship Id="rId6" Type="http://schemas.openxmlformats.org/officeDocument/2006/relationships/image" Target="../media/image14.png"/></Relationships>
</file>

<file path=ppt/slides/_rels/slide7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7.xml"/><Relationship Id="rId3" Type="http://schemas.openxmlformats.org/officeDocument/2006/relationships/image" Target="../media/image10.png"/><Relationship Id="rId4" Type="http://schemas.openxmlformats.org/officeDocument/2006/relationships/image" Target="../media/image55.jpg"/><Relationship Id="rId5" Type="http://schemas.openxmlformats.org/officeDocument/2006/relationships/image" Target="../media/image6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/Relationships>
</file>

<file path=ppt/slides/_rels/slide8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8.xml"/><Relationship Id="rId3" Type="http://schemas.openxmlformats.org/officeDocument/2006/relationships/image" Target="../media/image10.png"/><Relationship Id="rId4" Type="http://schemas.openxmlformats.org/officeDocument/2006/relationships/image" Target="../media/image17.jpg"/><Relationship Id="rId5" Type="http://schemas.openxmlformats.org/officeDocument/2006/relationships/image" Target="../media/image6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/Relationships>
</file>

<file path=ppt/slides/_rels/slide9.xml.rels><?xml version="1.0" encoding="UTF-8" standalone="yes"?><Relationships xmlns="http://schemas.openxmlformats.org/package/2006/relationships"><Relationship Id="rId1" Type="http://schemas.openxmlformats.org/officeDocument/2006/relationships/slideLayout" Target="../slideLayouts/slideLayout5.xml"/><Relationship Id="rId2" Type="http://schemas.openxmlformats.org/officeDocument/2006/relationships/notesSlide" Target="../notesSlides/notesSlide9.xml"/><Relationship Id="rId3" Type="http://schemas.openxmlformats.org/officeDocument/2006/relationships/image" Target="../media/image10.png"/><Relationship Id="rId4" Type="http://schemas.openxmlformats.org/officeDocument/2006/relationships/image" Target="../media/image16.png"/><Relationship Id="rId5" Type="http://schemas.openxmlformats.org/officeDocument/2006/relationships/image" Target="../media/image6.png"/><Relationship Id="rId6" Type="http://schemas.openxmlformats.org/officeDocument/2006/relationships/image" Target="../media/image13.png"/><Relationship Id="rId7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13" name="Shape 4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4" name="Google Shape;414;p1"/>
          <p:cNvSpPr/>
          <p:nvPr/>
        </p:nvSpPr>
        <p:spPr>
          <a:xfrm>
            <a:off x="7508686" y="3218663"/>
            <a:ext cx="1750201" cy="59340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200"/>
              <a:buFont typeface="Calibri"/>
              <a:buNone/>
            </a:pPr>
            <a:r>
              <a:t/>
            </a:r>
            <a:endParaRPr b="0" i="0" sz="12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Logo BN Pymes.pngGoogle Shape;412;g370e6014a90_0_31" id="415" name="Google Shape;415;p1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8535461" y="3427834"/>
            <a:ext cx="2249475" cy="53399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13;g370e6014a90_0_31" id="416" name="Google Shape;416;p1"/>
          <p:cNvPicPr preferRelativeResize="0"/>
          <p:nvPr/>
        </p:nvPicPr>
        <p:blipFill rotWithShape="1">
          <a:blip r:embed="rId4">
            <a:alphaModFix/>
          </a:blip>
          <a:srcRect b="0" l="0" r="0" t="7310"/>
          <a:stretch/>
        </p:blipFill>
        <p:spPr>
          <a:xfrm>
            <a:off x="0" y="1026899"/>
            <a:ext cx="5549825" cy="383497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14;g370e6014a90_0_31" id="417" name="Google Shape;417;p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079199" y="2624525"/>
            <a:ext cx="3946495" cy="685589"/>
          </a:xfrm>
          <a:prstGeom prst="rect">
            <a:avLst/>
          </a:prstGeom>
          <a:noFill/>
          <a:ln>
            <a:noFill/>
          </a:ln>
        </p:spPr>
      </p:pic>
      <p:sp>
        <p:nvSpPr>
          <p:cNvPr id="418" name="Google Shape;418;p1"/>
          <p:cNvSpPr txBox="1"/>
          <p:nvPr/>
        </p:nvSpPr>
        <p:spPr>
          <a:xfrm>
            <a:off x="6079206" y="3484517"/>
            <a:ext cx="2685001" cy="407801"/>
          </a:xfrm>
          <a:prstGeom prst="rect">
            <a:avLst/>
          </a:prstGeom>
          <a:noFill/>
          <a:ln>
            <a:noFill/>
          </a:ln>
        </p:spPr>
        <p:txBody>
          <a:bodyPr anchorCtr="0" anchor="t" bIns="83225" lIns="83225" spcFirstLastPara="1" rIns="83225" wrap="square" tIns="8322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PRESENTADO POR:</a:t>
            </a:r>
            <a:endParaRPr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9" name="Shape 52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528;g362f130192a_0_46" id="530" name="Google Shape;530;p10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5" cy="20425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ike-diosa.jpg.jpeg" id="531" name="Google Shape;531;p1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403894" y="1970849"/>
            <a:ext cx="4930781" cy="32882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38-samotracia-1_32f8b238_230117102741_1280x1705.jpg" id="532" name="Google Shape;532;p1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6726558" y="1589308"/>
            <a:ext cx="3041444" cy="405129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96;g370e6014a90_0_116" id="533" name="Google Shape;533;p1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534" name="Google Shape;534;p1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535" name="Google Shape;535;p1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39" name="Shape 5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528;g362f130192a_0_46" id="540" name="Google Shape;540;p11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5" cy="20425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Just do it.png" id="541" name="Google Shape;541;p1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90675" y="1103650"/>
            <a:ext cx="6898101" cy="388018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96;g370e6014a90_0_116" id="542" name="Google Shape;542;p1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543" name="Google Shape;543;p1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544" name="Google Shape;544;p1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48" name="Shape 5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9" name="Google Shape;549;p12"/>
          <p:cNvSpPr txBox="1"/>
          <p:nvPr/>
        </p:nvSpPr>
        <p:spPr>
          <a:xfrm>
            <a:off x="2051259" y="2545100"/>
            <a:ext cx="9244310" cy="176780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Si mañana alguien ve tu contenido sin logotipo… ¿igual sabría que es tu marca?</a:t>
            </a:r>
            <a:endParaRPr/>
          </a:p>
        </p:txBody>
      </p:sp>
      <p:pic>
        <p:nvPicPr>
          <p:cNvPr descr="Google Shape;521;p8" id="550" name="Google Shape;550;p12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15501" y="0"/>
            <a:ext cx="2072808" cy="68580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54" name="Shape 55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5" name="Google Shape;555;p13"/>
          <p:cNvSpPr txBox="1"/>
          <p:nvPr/>
        </p:nvSpPr>
        <p:spPr>
          <a:xfrm>
            <a:off x="960124" y="685800"/>
            <a:ext cx="8831151" cy="65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Criterio Visual</a:t>
            </a:r>
            <a:endParaRPr/>
          </a:p>
        </p:txBody>
      </p:sp>
      <p:pic>
        <p:nvPicPr>
          <p:cNvPr descr="Google Shape;528;g362f130192a_0_46" id="556" name="Google Shape;556;p13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5" cy="2042576"/>
          </a:xfrm>
          <a:prstGeom prst="rect">
            <a:avLst/>
          </a:prstGeom>
          <a:noFill/>
          <a:ln>
            <a:noFill/>
          </a:ln>
        </p:spPr>
      </p:pic>
      <p:sp>
        <p:nvSpPr>
          <p:cNvPr id="557" name="Google Shape;557;p13"/>
          <p:cNvSpPr txBox="1"/>
          <p:nvPr/>
        </p:nvSpPr>
        <p:spPr>
          <a:xfrm>
            <a:off x="1187706" y="2579186"/>
            <a:ext cx="8375987" cy="2619376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20578" lvl="0" marL="220578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200"/>
              <a:buFont typeface="Montserrat"/>
              <a:buChar char="-"/>
            </a:pPr>
            <a:r>
              <a:rPr b="0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La mayoría de emprendedores saben qué es lo que venden</a:t>
            </a:r>
            <a:endParaRPr/>
          </a:p>
          <a:p>
            <a:pPr indent="-220578" lvl="0" marL="220578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2200"/>
              <a:buFont typeface="Montserrat"/>
              <a:buChar char="-"/>
            </a:pPr>
            <a:r>
              <a:rPr b="0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La mayoría saben cómo se siente su marca… pero algunos no saben cómo traducirlo en imágenes</a:t>
            </a:r>
            <a:endParaRPr b="0" i="0" sz="1400" u="none" cap="none" strike="noStrike">
              <a:solidFill>
                <a:srgbClr val="000000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-220578" lvl="0" marL="220578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2200"/>
              <a:buFont typeface="Montserrat"/>
              <a:buChar char="-"/>
            </a:pPr>
            <a:r>
              <a:rPr b="0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Al no tener un </a:t>
            </a:r>
            <a:r>
              <a:rPr b="0" i="0" lang="en-US" sz="2200" u="none" cap="none" strike="noStrike">
                <a:solidFill>
                  <a:srgbClr val="063B6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criterio visual sólido</a:t>
            </a:r>
            <a:r>
              <a:rPr b="0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, se mezclan estilos y se pierde coherencia</a:t>
            </a:r>
            <a:endParaRPr/>
          </a:p>
        </p:txBody>
      </p:sp>
      <p:pic>
        <p:nvPicPr>
          <p:cNvPr descr="Google Shape;496;g370e6014a90_0_116" id="558" name="Google Shape;558;p1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093" y="6179023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559" name="Google Shape;559;p1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52818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560" name="Google Shape;560;p1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49" y="6237968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64" name="Shape 56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5" name="Google Shape;565;p14"/>
          <p:cNvSpPr txBox="1"/>
          <p:nvPr/>
        </p:nvSpPr>
        <p:spPr>
          <a:xfrm>
            <a:off x="5407335" y="2457219"/>
            <a:ext cx="6158752" cy="713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40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  <a:t>ADN Visual </a:t>
            </a:r>
            <a:endParaRPr/>
          </a:p>
        </p:txBody>
      </p:sp>
      <p:cxnSp>
        <p:nvCxnSpPr>
          <p:cNvPr id="566" name="Google Shape;566;p14"/>
          <p:cNvCxnSpPr/>
          <p:nvPr/>
        </p:nvCxnSpPr>
        <p:spPr>
          <a:xfrm>
            <a:off x="5598236" y="3560617"/>
            <a:ext cx="1278001" cy="1"/>
          </a:xfrm>
          <a:prstGeom prst="straightConnector1">
            <a:avLst/>
          </a:prstGeom>
          <a:noFill/>
          <a:ln cap="flat" cmpd="sng" w="38100">
            <a:solidFill>
              <a:srgbClr val="00376F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567" name="Google Shape;567;p14"/>
          <p:cNvSpPr txBox="1"/>
          <p:nvPr/>
        </p:nvSpPr>
        <p:spPr>
          <a:xfrm>
            <a:off x="5533121" y="3723275"/>
            <a:ext cx="5341251" cy="45970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2400"/>
              <a:buFont typeface="Montserrat Medium"/>
              <a:buNone/>
            </a:pPr>
            <a:r>
              <a:rPr b="0" i="0" lang="en-US" sz="2400" u="none" cap="none" strike="noStrike">
                <a:solidFill>
                  <a:srgbClr val="00376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Lección 1.</a:t>
            </a:r>
            <a:endParaRPr/>
          </a:p>
        </p:txBody>
      </p:sp>
      <p:pic>
        <p:nvPicPr>
          <p:cNvPr descr="Google Shape;508;g3710c07b0e7_0_154" id="568" name="Google Shape;568;p1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279612"/>
            <a:ext cx="4612600" cy="3208101"/>
          </a:xfrm>
          <a:prstGeom prst="rect">
            <a:avLst/>
          </a:prstGeom>
          <a:noFill/>
          <a:ln>
            <a:noFill/>
          </a:ln>
        </p:spPr>
      </p:pic>
      <p:sp>
        <p:nvSpPr>
          <p:cNvPr id="569" name="Google Shape;569;p14"/>
          <p:cNvSpPr/>
          <p:nvPr/>
        </p:nvSpPr>
        <p:spPr>
          <a:xfrm>
            <a:off x="0" y="6126274"/>
            <a:ext cx="12192000" cy="1083901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aptura_de_pantalla_2024-06-17_094120-removebg-preview (1).pngGoogle Shape;510;g3710c07b0e7_0_154" id="570" name="Google Shape;570;p14"/>
          <p:cNvPicPr preferRelativeResize="0"/>
          <p:nvPr/>
        </p:nvPicPr>
        <p:blipFill rotWithShape="1">
          <a:blip r:embed="rId4">
            <a:alphaModFix/>
          </a:blip>
          <a:srcRect b="34101" l="0" r="0" t="17649"/>
          <a:stretch/>
        </p:blipFill>
        <p:spPr>
          <a:xfrm>
            <a:off x="447500" y="6361174"/>
            <a:ext cx="2018102" cy="4131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en Blanco.pngGoogle Shape;511;g3710c07b0e7_0_154" id="571" name="Google Shape;571;p1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532064" y="6413825"/>
            <a:ext cx="2079735" cy="307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pia de logo pymenauta blanco (1).pngGoogle Shape;512;g3710c07b0e7_0_154" id="572" name="Google Shape;572;p1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02312" y="6385473"/>
            <a:ext cx="2225376" cy="364506"/>
          </a:xfrm>
          <a:prstGeom prst="rect">
            <a:avLst/>
          </a:prstGeom>
          <a:noFill/>
          <a:ln>
            <a:noFill/>
          </a:ln>
        </p:spPr>
      </p:pic>
      <p:sp>
        <p:nvSpPr>
          <p:cNvPr id="573" name="Google Shape;573;p14"/>
          <p:cNvSpPr/>
          <p:nvPr/>
        </p:nvSpPr>
        <p:spPr>
          <a:xfrm>
            <a:off x="2525" y="3100575"/>
            <a:ext cx="1346400" cy="1875001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74" name="Google Shape;574;p14"/>
          <p:cNvSpPr/>
          <p:nvPr/>
        </p:nvSpPr>
        <p:spPr>
          <a:xfrm>
            <a:off x="-22676" y="2987325"/>
            <a:ext cx="1396802" cy="1374901"/>
          </a:xfrm>
          <a:prstGeom prst="ellipse">
            <a:avLst/>
          </a:prstGeom>
          <a:solidFill>
            <a:srgbClr val="F09C15"/>
          </a:solidFill>
          <a:ln cap="flat" cmpd="sng" w="9525">
            <a:solidFill>
              <a:srgbClr val="F29E1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78" name="Shape 57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9" name="Google Shape;579;p15"/>
          <p:cNvSpPr txBox="1"/>
          <p:nvPr/>
        </p:nvSpPr>
        <p:spPr>
          <a:xfrm>
            <a:off x="1874524" y="752373"/>
            <a:ext cx="9244310" cy="1209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ADN Visual en tres capas: </a:t>
            </a:r>
            <a:b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Intención, Personalidad y Contexto</a:t>
            </a:r>
            <a:endParaRPr/>
          </a:p>
        </p:txBody>
      </p:sp>
      <p:sp>
        <p:nvSpPr>
          <p:cNvPr id="580" name="Google Shape;580;p15"/>
          <p:cNvSpPr txBox="1"/>
          <p:nvPr/>
        </p:nvSpPr>
        <p:spPr>
          <a:xfrm>
            <a:off x="1889252" y="2476519"/>
            <a:ext cx="9426234" cy="295652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Primero debemos definir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1- </a:t>
            </a:r>
            <a:r>
              <a:rPr b="0" i="0" lang="en-US" sz="2000" u="none" cap="none" strike="noStrike">
                <a:solidFill>
                  <a:srgbClr val="063B6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Intención</a:t>
            </a: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: ¿qué quiere provocar mi marca? Emoción, Deseo, Energía…</a:t>
            </a:r>
            <a:b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2- </a:t>
            </a:r>
            <a:r>
              <a:rPr b="0" i="0" lang="en-US" sz="2000" u="none" cap="none" strike="noStrike">
                <a:solidFill>
                  <a:srgbClr val="063B6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Personalidad de la marca</a:t>
            </a: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: Qué tipo de persona sería, valores, tono de voz,  ¿cuál arquetipo? Guía, Rebelde, Cuidador…</a:t>
            </a:r>
            <a:b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3- </a:t>
            </a:r>
            <a:r>
              <a:rPr b="0" i="0" lang="en-US" sz="2000" u="none" cap="none" strike="noStrike">
                <a:solidFill>
                  <a:srgbClr val="063B6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Contexto de uso</a:t>
            </a: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: ¿Dónde vive la marca? Redes, Punto de venta, Web</a:t>
            </a:r>
            <a:endParaRPr/>
          </a:p>
        </p:txBody>
      </p:sp>
      <p:pic>
        <p:nvPicPr>
          <p:cNvPr descr="Google Shape;521;p8" id="581" name="Google Shape;581;p1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15501" y="0"/>
            <a:ext cx="207280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96;g370e6014a90_0_116" id="582" name="Google Shape;582;p1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583" name="Google Shape;583;p1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584" name="Google Shape;584;p1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88" name="Shape 5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9" name="Google Shape;589;p16"/>
          <p:cNvSpPr txBox="1"/>
          <p:nvPr/>
        </p:nvSpPr>
        <p:spPr>
          <a:xfrm>
            <a:off x="5407335" y="2457219"/>
            <a:ext cx="6158752" cy="713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40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  <a:t>Moodboard </a:t>
            </a:r>
            <a:endParaRPr/>
          </a:p>
        </p:txBody>
      </p:sp>
      <p:cxnSp>
        <p:nvCxnSpPr>
          <p:cNvPr id="590" name="Google Shape;590;p16"/>
          <p:cNvCxnSpPr/>
          <p:nvPr/>
        </p:nvCxnSpPr>
        <p:spPr>
          <a:xfrm>
            <a:off x="5598236" y="3560617"/>
            <a:ext cx="1278001" cy="1"/>
          </a:xfrm>
          <a:prstGeom prst="straightConnector1">
            <a:avLst/>
          </a:prstGeom>
          <a:noFill/>
          <a:ln cap="flat" cmpd="sng" w="38100">
            <a:solidFill>
              <a:srgbClr val="00376F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591" name="Google Shape;591;p16"/>
          <p:cNvSpPr txBox="1"/>
          <p:nvPr/>
        </p:nvSpPr>
        <p:spPr>
          <a:xfrm>
            <a:off x="5533121" y="3723275"/>
            <a:ext cx="5341251" cy="45970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2400"/>
              <a:buFont typeface="Montserrat Medium"/>
              <a:buNone/>
            </a:pPr>
            <a:r>
              <a:rPr b="0" i="0" lang="en-US" sz="2400" u="none" cap="none" strike="noStrike">
                <a:solidFill>
                  <a:srgbClr val="00376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Lección 2.</a:t>
            </a:r>
            <a:endParaRPr/>
          </a:p>
        </p:txBody>
      </p:sp>
      <p:pic>
        <p:nvPicPr>
          <p:cNvPr descr="Google Shape;508;g3710c07b0e7_0_154" id="592" name="Google Shape;592;p1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279612"/>
            <a:ext cx="4612600" cy="3208101"/>
          </a:xfrm>
          <a:prstGeom prst="rect">
            <a:avLst/>
          </a:prstGeom>
          <a:noFill/>
          <a:ln>
            <a:noFill/>
          </a:ln>
        </p:spPr>
      </p:pic>
      <p:sp>
        <p:nvSpPr>
          <p:cNvPr id="593" name="Google Shape;593;p16"/>
          <p:cNvSpPr/>
          <p:nvPr/>
        </p:nvSpPr>
        <p:spPr>
          <a:xfrm>
            <a:off x="0" y="6126274"/>
            <a:ext cx="12192000" cy="1083901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aptura_de_pantalla_2024-06-17_094120-removebg-preview (1).pngGoogle Shape;510;g3710c07b0e7_0_154" id="594" name="Google Shape;594;p16"/>
          <p:cNvPicPr preferRelativeResize="0"/>
          <p:nvPr/>
        </p:nvPicPr>
        <p:blipFill rotWithShape="1">
          <a:blip r:embed="rId4">
            <a:alphaModFix/>
          </a:blip>
          <a:srcRect b="34101" l="0" r="0" t="17649"/>
          <a:stretch/>
        </p:blipFill>
        <p:spPr>
          <a:xfrm>
            <a:off x="447500" y="6361174"/>
            <a:ext cx="2018102" cy="4131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en Blanco.pngGoogle Shape;511;g3710c07b0e7_0_154" id="595" name="Google Shape;595;p1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532064" y="6413825"/>
            <a:ext cx="2079735" cy="307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pia de logo pymenauta blanco (1).pngGoogle Shape;512;g3710c07b0e7_0_154" id="596" name="Google Shape;596;p1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02312" y="6385473"/>
            <a:ext cx="2225376" cy="364506"/>
          </a:xfrm>
          <a:prstGeom prst="rect">
            <a:avLst/>
          </a:prstGeom>
          <a:noFill/>
          <a:ln>
            <a:noFill/>
          </a:ln>
        </p:spPr>
      </p:pic>
      <p:sp>
        <p:nvSpPr>
          <p:cNvPr id="597" name="Google Shape;597;p16"/>
          <p:cNvSpPr/>
          <p:nvPr/>
        </p:nvSpPr>
        <p:spPr>
          <a:xfrm>
            <a:off x="2525" y="3100575"/>
            <a:ext cx="1346400" cy="1875001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598" name="Google Shape;598;p16"/>
          <p:cNvSpPr/>
          <p:nvPr/>
        </p:nvSpPr>
        <p:spPr>
          <a:xfrm>
            <a:off x="-22676" y="2987325"/>
            <a:ext cx="1396802" cy="1374901"/>
          </a:xfrm>
          <a:prstGeom prst="ellipse">
            <a:avLst/>
          </a:prstGeom>
          <a:solidFill>
            <a:srgbClr val="F09C15"/>
          </a:solidFill>
          <a:ln cap="flat" cmpd="sng" w="9525">
            <a:solidFill>
              <a:srgbClr val="F29E1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02" name="Shape 60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3" name="Google Shape;603;p17"/>
          <p:cNvSpPr/>
          <p:nvPr/>
        </p:nvSpPr>
        <p:spPr>
          <a:xfrm>
            <a:off x="0" y="6126274"/>
            <a:ext cx="12192000" cy="1083901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aptura_de_pantalla_2024-06-17_094120-removebg-preview (1).pngGoogle Shape;510;g3710c07b0e7_0_154" id="604" name="Google Shape;604;p17"/>
          <p:cNvPicPr preferRelativeResize="0"/>
          <p:nvPr/>
        </p:nvPicPr>
        <p:blipFill rotWithShape="1">
          <a:blip r:embed="rId3">
            <a:alphaModFix/>
          </a:blip>
          <a:srcRect b="34101" l="0" r="0" t="17649"/>
          <a:stretch/>
        </p:blipFill>
        <p:spPr>
          <a:xfrm>
            <a:off x="447500" y="6361174"/>
            <a:ext cx="2018102" cy="4131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en Blanco.pngGoogle Shape;511;g3710c07b0e7_0_154" id="605" name="Google Shape;605;p1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32064" y="6413825"/>
            <a:ext cx="2079735" cy="307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pia de logo pymenauta blanco (1).pngGoogle Shape;512;g3710c07b0e7_0_154" id="606" name="Google Shape;606;p1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02312" y="6385473"/>
            <a:ext cx="2225376" cy="364506"/>
          </a:xfrm>
          <a:prstGeom prst="rect">
            <a:avLst/>
          </a:prstGeom>
          <a:noFill/>
          <a:ln>
            <a:noFill/>
          </a:ln>
        </p:spPr>
      </p:pic>
      <p:sp>
        <p:nvSpPr>
          <p:cNvPr id="607" name="Google Shape;607;p17"/>
          <p:cNvSpPr/>
          <p:nvPr/>
        </p:nvSpPr>
        <p:spPr>
          <a:xfrm>
            <a:off x="2525" y="3100575"/>
            <a:ext cx="1346400" cy="1875001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original-f544000b0c924970d094bc6ed68d69c8.jpeg" id="608" name="Google Shape;608;p1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727026" y="-19976"/>
            <a:ext cx="4711388" cy="609598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oodboard-2.jpg.jpeg" id="609" name="Google Shape;609;p1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821382" y="161134"/>
            <a:ext cx="5733764" cy="573376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13" name="Shape 6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" name="Google Shape;614;p18"/>
          <p:cNvSpPr txBox="1"/>
          <p:nvPr/>
        </p:nvSpPr>
        <p:spPr>
          <a:xfrm>
            <a:off x="1680424" y="2689879"/>
            <a:ext cx="8831152" cy="147824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200"/>
              <a:buFont typeface="Montserrat"/>
              <a:buNone/>
            </a:pPr>
            <a:r>
              <a:rPr b="1" i="0" lang="en-US" sz="3200" u="none" cap="none" strike="noStrike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rPr>
              <a:t>¿Qué nos hace sentir el moodboard?</a:t>
            </a:r>
            <a:endParaRPr/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200"/>
              <a:buFont typeface="Montserrat"/>
              <a:buNone/>
            </a:pPr>
            <a:r>
              <a:t/>
            </a:r>
            <a:endParaRPr b="1" i="0" sz="3200" u="none" cap="none" strike="noStrike">
              <a:solidFill>
                <a:srgbClr val="00A0B1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200"/>
              <a:buFont typeface="Montserrat"/>
              <a:buNone/>
            </a:pPr>
            <a:r>
              <a:rPr b="1" i="0" lang="en-US" sz="3200" u="none" cap="none" strike="noStrike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rPr>
              <a:t>¿En qué territorio emocional estamos?</a:t>
            </a:r>
            <a:endParaRPr/>
          </a:p>
        </p:txBody>
      </p:sp>
      <p:pic>
        <p:nvPicPr>
          <p:cNvPr descr="Google Shape;528;g362f130192a_0_46" id="615" name="Google Shape;615;p18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5" cy="20425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96;g370e6014a90_0_116" id="616" name="Google Shape;616;p1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617" name="Google Shape;617;p1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618" name="Google Shape;618;p1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22" name="Shape 6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3" name="Google Shape;623;p19"/>
          <p:cNvSpPr/>
          <p:nvPr/>
        </p:nvSpPr>
        <p:spPr>
          <a:xfrm>
            <a:off x="0" y="6126274"/>
            <a:ext cx="12192000" cy="1083901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aptura_de_pantalla_2024-06-17_094120-removebg-preview (1).pngGoogle Shape;510;g3710c07b0e7_0_154" id="624" name="Google Shape;624;p19"/>
          <p:cNvPicPr preferRelativeResize="0"/>
          <p:nvPr/>
        </p:nvPicPr>
        <p:blipFill rotWithShape="1">
          <a:blip r:embed="rId3">
            <a:alphaModFix/>
          </a:blip>
          <a:srcRect b="34101" l="0" r="0" t="17649"/>
          <a:stretch/>
        </p:blipFill>
        <p:spPr>
          <a:xfrm>
            <a:off x="447500" y="6361174"/>
            <a:ext cx="2018102" cy="4131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en Blanco.pngGoogle Shape;511;g3710c07b0e7_0_154" id="625" name="Google Shape;625;p1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32064" y="6413825"/>
            <a:ext cx="2079735" cy="307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pia de logo pymenauta blanco (1).pngGoogle Shape;512;g3710c07b0e7_0_154" id="626" name="Google Shape;626;p1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02312" y="6385473"/>
            <a:ext cx="2225376" cy="364506"/>
          </a:xfrm>
          <a:prstGeom prst="rect">
            <a:avLst/>
          </a:prstGeom>
          <a:noFill/>
          <a:ln>
            <a:noFill/>
          </a:ln>
        </p:spPr>
      </p:pic>
      <p:sp>
        <p:nvSpPr>
          <p:cNvPr id="627" name="Google Shape;627;p19"/>
          <p:cNvSpPr/>
          <p:nvPr/>
        </p:nvSpPr>
        <p:spPr>
          <a:xfrm>
            <a:off x="2525" y="3100575"/>
            <a:ext cx="1346400" cy="1875001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ejeplo-moodboard-de-moda-724x1024.webp.jpeg" id="628" name="Google Shape;628;p1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5982" y="103837"/>
            <a:ext cx="4192712" cy="593002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mood01-1.jpg" id="629" name="Google Shape;629;p1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828848" y="524799"/>
            <a:ext cx="7256600" cy="5088100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22" name="Shape 42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23" name="Google Shape;423;p2"/>
          <p:cNvSpPr/>
          <p:nvPr/>
        </p:nvSpPr>
        <p:spPr>
          <a:xfrm>
            <a:off x="1295400" y="442912"/>
            <a:ext cx="9601200" cy="5500689"/>
          </a:xfrm>
          <a:prstGeom prst="roundRect">
            <a:avLst>
              <a:gd fmla="val 16667" name="adj"/>
            </a:avLst>
          </a:prstGeom>
          <a:solidFill>
            <a:srgbClr val="0D4E8B"/>
          </a:solidFill>
          <a:ln cap="flat" cmpd="sng" w="12700">
            <a:solidFill>
              <a:srgbClr val="0D4E8B"/>
            </a:solidFill>
            <a:prstDash val="solid"/>
            <a:miter lim="8000"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4" name="Google Shape;424;p2"/>
          <p:cNvSpPr/>
          <p:nvPr/>
        </p:nvSpPr>
        <p:spPr>
          <a:xfrm flipH="1">
            <a:off x="1687550" y="5380342"/>
            <a:ext cx="1360832" cy="657549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4CAA9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5" name="Google Shape;425;p2"/>
          <p:cNvSpPr/>
          <p:nvPr/>
        </p:nvSpPr>
        <p:spPr>
          <a:xfrm>
            <a:off x="3025251" y="5546662"/>
            <a:ext cx="989041" cy="488359"/>
          </a:xfrm>
          <a:custGeom>
            <a:rect b="b" l="l" r="r" t="t"/>
            <a:pathLst>
              <a:path extrusionOk="0" h="21600" w="21600">
                <a:moveTo>
                  <a:pt x="0" y="21491"/>
                </a:moveTo>
                <a:cubicBezTo>
                  <a:pt x="121" y="19151"/>
                  <a:pt x="189" y="2550"/>
                  <a:pt x="10006" y="0"/>
                </a:cubicBezTo>
                <a:lnTo>
                  <a:pt x="21600" y="0"/>
                </a:lnTo>
                <a:cubicBezTo>
                  <a:pt x="21266" y="5208"/>
                  <a:pt x="20774" y="18384"/>
                  <a:pt x="11745" y="21600"/>
                </a:cubicBezTo>
                <a:lnTo>
                  <a:pt x="0" y="21491"/>
                </a:lnTo>
                <a:close/>
              </a:path>
            </a:pathLst>
          </a:custGeom>
          <a:solidFill>
            <a:srgbClr val="F29E15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26" name="Google Shape;426;p2"/>
          <p:cNvSpPr txBox="1"/>
          <p:nvPr>
            <p:ph idx="1" type="body"/>
          </p:nvPr>
        </p:nvSpPr>
        <p:spPr>
          <a:xfrm>
            <a:off x="2684875" y="2047675"/>
            <a:ext cx="6787499" cy="16665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648"/>
              <a:buFont typeface="Arial"/>
              <a:buNone/>
            </a:pPr>
            <a:r>
              <a:rPr lang="en-US" sz="3648"/>
              <a:t>Transforme su imagen de marca a través del pensamiento visual</a:t>
            </a:r>
            <a:endParaRPr/>
          </a:p>
        </p:txBody>
      </p:sp>
      <p:pic>
        <p:nvPicPr>
          <p:cNvPr descr="Google Shape;426;p2" id="427" name="Google Shape;427;p2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8093" y="6169705"/>
            <a:ext cx="1693866" cy="395801"/>
          </a:xfrm>
          <a:prstGeom prst="rect">
            <a:avLst/>
          </a:prstGeom>
          <a:noFill/>
          <a:ln>
            <a:noFill/>
          </a:ln>
        </p:spPr>
      </p:pic>
      <p:sp>
        <p:nvSpPr>
          <p:cNvPr id="428" name="Google Shape;428;p2"/>
          <p:cNvSpPr/>
          <p:nvPr/>
        </p:nvSpPr>
        <p:spPr>
          <a:xfrm>
            <a:off x="8728625" y="6075700"/>
            <a:ext cx="2309701" cy="583801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Logo BN Pymes.pngGoogle Shape;428;p2" id="429" name="Google Shape;429;p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29;p2" id="430" name="Google Shape;430;p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0359811" y="837978"/>
            <a:ext cx="839061" cy="84518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30;p2" id="431" name="Google Shape;431;p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9581997" y="0"/>
            <a:ext cx="1616876" cy="88193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31;p2" id="432" name="Google Shape;432;p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9839348" y="942828"/>
            <a:ext cx="440967" cy="44096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28;g362f130192a_0_46" id="433" name="Google Shape;433;p2"/>
          <p:cNvPicPr preferRelativeResize="0"/>
          <p:nvPr/>
        </p:nvPicPr>
        <p:blipFill rotWithShape="1">
          <a:blip r:embed="rId8">
            <a:alphaModFix/>
          </a:blip>
          <a:srcRect b="31731" l="0" r="0" t="0"/>
          <a:stretch/>
        </p:blipFill>
        <p:spPr>
          <a:xfrm>
            <a:off x="9704375" y="0"/>
            <a:ext cx="2487625" cy="204257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33" name="Shape 63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" name="Google Shape;634;p20"/>
          <p:cNvSpPr txBox="1"/>
          <p:nvPr/>
        </p:nvSpPr>
        <p:spPr>
          <a:xfrm>
            <a:off x="1680424" y="2689879"/>
            <a:ext cx="8831152" cy="147824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200"/>
              <a:buFont typeface="Montserrat"/>
              <a:buNone/>
            </a:pPr>
            <a:r>
              <a:rPr b="1" i="0" lang="en-US" sz="3200" u="none" cap="none" strike="noStrike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rPr>
              <a:t>¿Qué ideas o emociones vienen a nuestra mente cuando vemos un moodboard?</a:t>
            </a:r>
            <a:endParaRPr/>
          </a:p>
        </p:txBody>
      </p:sp>
      <p:pic>
        <p:nvPicPr>
          <p:cNvPr descr="Google Shape;528;g362f130192a_0_46" id="635" name="Google Shape;635;p20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5" cy="20425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96;g370e6014a90_0_116" id="636" name="Google Shape;636;p2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637" name="Google Shape;637;p2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638" name="Google Shape;638;p2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42" name="Shape 64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3" name="Google Shape;643;p21"/>
          <p:cNvSpPr/>
          <p:nvPr/>
        </p:nvSpPr>
        <p:spPr>
          <a:xfrm>
            <a:off x="0" y="6126274"/>
            <a:ext cx="12192000" cy="1083901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aptura_de_pantalla_2024-06-17_094120-removebg-preview (1).pngGoogle Shape;510;g3710c07b0e7_0_154" id="644" name="Google Shape;644;p21"/>
          <p:cNvPicPr preferRelativeResize="0"/>
          <p:nvPr/>
        </p:nvPicPr>
        <p:blipFill rotWithShape="1">
          <a:blip r:embed="rId3">
            <a:alphaModFix/>
          </a:blip>
          <a:srcRect b="34101" l="0" r="0" t="17649"/>
          <a:stretch/>
        </p:blipFill>
        <p:spPr>
          <a:xfrm>
            <a:off x="447500" y="6361174"/>
            <a:ext cx="2018102" cy="4131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en Blanco.pngGoogle Shape;511;g3710c07b0e7_0_154" id="645" name="Google Shape;645;p2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32064" y="6413825"/>
            <a:ext cx="2079735" cy="307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pia de logo pymenauta blanco (1).pngGoogle Shape;512;g3710c07b0e7_0_154" id="646" name="Google Shape;646;p2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02312" y="6385473"/>
            <a:ext cx="2225376" cy="364506"/>
          </a:xfrm>
          <a:prstGeom prst="rect">
            <a:avLst/>
          </a:prstGeom>
          <a:noFill/>
          <a:ln>
            <a:noFill/>
          </a:ln>
        </p:spPr>
      </p:pic>
      <p:sp>
        <p:nvSpPr>
          <p:cNvPr id="647" name="Google Shape;647;p21"/>
          <p:cNvSpPr/>
          <p:nvPr/>
        </p:nvSpPr>
        <p:spPr>
          <a:xfrm>
            <a:off x="2525" y="3100575"/>
            <a:ext cx="1346400" cy="1875001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Tipografías.png" id="648" name="Google Shape;648;p2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9589" y="875503"/>
            <a:ext cx="6149802" cy="434810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typography-mood-board.jpg" id="649" name="Google Shape;649;p2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493018" y="162818"/>
            <a:ext cx="5386115" cy="5773472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53" name="Shape 65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528;g362f130192a_0_46" id="654" name="Google Shape;654;p22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5" cy="2042576"/>
          </a:xfrm>
          <a:prstGeom prst="rect">
            <a:avLst/>
          </a:prstGeom>
          <a:noFill/>
          <a:ln>
            <a:noFill/>
          </a:ln>
        </p:spPr>
      </p:pic>
      <p:sp>
        <p:nvSpPr>
          <p:cNvPr id="655" name="Google Shape;655;p22"/>
          <p:cNvSpPr txBox="1"/>
          <p:nvPr/>
        </p:nvSpPr>
        <p:spPr>
          <a:xfrm>
            <a:off x="1718659" y="3013259"/>
            <a:ext cx="8754682" cy="103759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3500"/>
              <a:buFont typeface="Montserrat"/>
              <a:buNone/>
            </a:pPr>
            <a:r>
              <a:rPr b="1" i="0" lang="en-US" sz="3500" u="none" cap="none" strike="noStrike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rPr>
              <a:t>La Tipografía comunica personalidad </a:t>
            </a:r>
            <a:br>
              <a:rPr b="1" i="0" lang="en-US" sz="3500" u="none" cap="none" strike="noStrike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1" i="0" lang="en-US" sz="3500" u="none" cap="none" strike="noStrike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rPr>
              <a:t>tanto como la imagen</a:t>
            </a:r>
            <a:endParaRPr/>
          </a:p>
        </p:txBody>
      </p:sp>
      <p:pic>
        <p:nvPicPr>
          <p:cNvPr descr="Google Shape;496;g370e6014a90_0_116" id="656" name="Google Shape;656;p2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657" name="Google Shape;657;p2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658" name="Google Shape;658;p2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62" name="Shape 6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3" name="Google Shape;663;p23"/>
          <p:cNvSpPr/>
          <p:nvPr/>
        </p:nvSpPr>
        <p:spPr>
          <a:xfrm>
            <a:off x="0" y="6126274"/>
            <a:ext cx="12192000" cy="1083901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aptura_de_pantalla_2024-06-17_094120-removebg-preview (1).pngGoogle Shape;510;g3710c07b0e7_0_154" id="664" name="Google Shape;664;p23"/>
          <p:cNvPicPr preferRelativeResize="0"/>
          <p:nvPr/>
        </p:nvPicPr>
        <p:blipFill rotWithShape="1">
          <a:blip r:embed="rId3">
            <a:alphaModFix/>
          </a:blip>
          <a:srcRect b="34101" l="0" r="0" t="17649"/>
          <a:stretch/>
        </p:blipFill>
        <p:spPr>
          <a:xfrm>
            <a:off x="447500" y="6361174"/>
            <a:ext cx="2018102" cy="4131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en Blanco.pngGoogle Shape;511;g3710c07b0e7_0_154" id="665" name="Google Shape;665;p2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32064" y="6413825"/>
            <a:ext cx="2079735" cy="307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pia de logo pymenauta blanco (1).pngGoogle Shape;512;g3710c07b0e7_0_154" id="666" name="Google Shape;666;p2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02312" y="6385473"/>
            <a:ext cx="2225376" cy="364506"/>
          </a:xfrm>
          <a:prstGeom prst="rect">
            <a:avLst/>
          </a:prstGeom>
          <a:noFill/>
          <a:ln>
            <a:noFill/>
          </a:ln>
        </p:spPr>
      </p:pic>
      <p:sp>
        <p:nvSpPr>
          <p:cNvPr id="667" name="Google Shape;667;p23"/>
          <p:cNvSpPr/>
          <p:nvPr/>
        </p:nvSpPr>
        <p:spPr>
          <a:xfrm>
            <a:off x="2525" y="3100575"/>
            <a:ext cx="1346400" cy="1875001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mood-board-examples-salt-damage.png" id="668" name="Google Shape;668;p23"/>
          <p:cNvPicPr preferRelativeResize="0"/>
          <p:nvPr/>
        </p:nvPicPr>
        <p:blipFill rotWithShape="1">
          <a:blip r:embed="rId6">
            <a:alphaModFix/>
          </a:blip>
          <a:srcRect b="0" l="0" r="0" t="6982"/>
          <a:stretch/>
        </p:blipFill>
        <p:spPr>
          <a:xfrm>
            <a:off x="98283" y="1206103"/>
            <a:ext cx="7168967" cy="444561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lantilla-panel-humor-dibujado-mano_23-2150402746.jpg.avif" id="669" name="Google Shape;669;p2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7582388" y="1206103"/>
            <a:ext cx="4445795" cy="4445794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73" name="Shape 67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74" name="Google Shape;674;p24"/>
          <p:cNvSpPr txBox="1"/>
          <p:nvPr/>
        </p:nvSpPr>
        <p:spPr>
          <a:xfrm>
            <a:off x="960125" y="685800"/>
            <a:ext cx="9455700" cy="50964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Moodboard con intención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4000"/>
              <a:buFont typeface="Arial"/>
              <a:buNone/>
            </a:pPr>
            <a:r>
              <a:t/>
            </a:r>
            <a:endParaRPr b="1" i="0" sz="4000" u="none" cap="none" strike="noStrike">
              <a:solidFill>
                <a:srgbClr val="00376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2200"/>
              <a:buFont typeface="Montserrat"/>
              <a:buNone/>
            </a:pPr>
            <a:r>
              <a:rPr b="0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No son “cosas bonitas” sino </a:t>
            </a:r>
            <a:r>
              <a:rPr b="0" i="0" lang="en-US" sz="2200" u="none" cap="none" strike="noStrike">
                <a:solidFill>
                  <a:srgbClr val="063B6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decisiones justificadas.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2200"/>
              <a:buFont typeface="Montserrat"/>
              <a:buNone/>
            </a:pPr>
            <a:r>
              <a:rPr b="0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Vamos a usar al menos estas 3 categorías para nuestra marca:</a:t>
            </a:r>
            <a:br>
              <a:rPr b="0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br>
              <a:rPr b="0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0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- </a:t>
            </a:r>
            <a:r>
              <a:rPr b="0" i="0" lang="en-US" sz="2200" u="none" cap="none" strike="noStrike">
                <a:solidFill>
                  <a:srgbClr val="063B6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Paleta de Color</a:t>
            </a:r>
            <a:r>
              <a:rPr b="0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 (3-5 colores; ¿se siente más frío o cálido?)</a:t>
            </a:r>
            <a:endParaRPr/>
          </a:p>
          <a:p>
            <a:pPr indent="-220578" lvl="0" marL="220578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2200"/>
              <a:buFont typeface="Montserrat SemiBold"/>
              <a:buChar char="-"/>
            </a:pPr>
            <a:r>
              <a:rPr b="0" i="0" lang="en-US" sz="2200" u="none" cap="none" strike="noStrike">
                <a:solidFill>
                  <a:srgbClr val="063B6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Referencias emocionales</a:t>
            </a:r>
            <a:r>
              <a:rPr b="0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 (cine, fotos editoriales, naturaleza, arte) </a:t>
            </a:r>
            <a:endParaRPr/>
          </a:p>
          <a:p>
            <a:pPr indent="-220578" lvl="0" marL="220578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2200"/>
              <a:buFont typeface="Montserrat SemiBold"/>
              <a:buChar char="-"/>
            </a:pPr>
            <a:r>
              <a:rPr b="0" i="0" lang="en-US" sz="2200" u="none" cap="none" strike="noStrike">
                <a:solidFill>
                  <a:srgbClr val="063B6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Referencias de Textos</a:t>
            </a:r>
            <a:r>
              <a:rPr b="0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 (tipografías, estilo, palabras claves)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2200"/>
              <a:buFont typeface="Montserrat"/>
              <a:buNone/>
            </a:pPr>
            <a:r>
              <a:rPr b="0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Debemos responder: </a:t>
            </a:r>
            <a:r>
              <a:rPr b="1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¿Qué comunica esto de mi marca? </a:t>
            </a:r>
            <a:br>
              <a:rPr b="1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0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Y ser coherente con el </a:t>
            </a:r>
            <a:r>
              <a:rPr b="0" i="0" lang="en-US" sz="2200" u="none" cap="none" strike="noStrike">
                <a:solidFill>
                  <a:srgbClr val="063B6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estilo</a:t>
            </a:r>
            <a:endParaRPr/>
          </a:p>
        </p:txBody>
      </p:sp>
      <p:pic>
        <p:nvPicPr>
          <p:cNvPr descr="Google Shape;528;g362f130192a_0_46" id="675" name="Google Shape;675;p24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5" cy="20425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96;g370e6014a90_0_116" id="676" name="Google Shape;676;p2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677" name="Google Shape;677;p2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678" name="Google Shape;678;p2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2" name="Shape 68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83" name="Google Shape;683;p25"/>
          <p:cNvSpPr txBox="1"/>
          <p:nvPr>
            <p:ph type="title"/>
          </p:nvPr>
        </p:nvSpPr>
        <p:spPr>
          <a:xfrm>
            <a:off x="1265308" y="358576"/>
            <a:ext cx="7665360" cy="1325564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234D87"/>
              </a:buClr>
              <a:buSzPts val="3100"/>
              <a:buFont typeface="Montserrat"/>
              <a:buNone/>
            </a:pPr>
            <a:r>
              <a:rPr b="1" lang="en-US" sz="3100">
                <a:solidFill>
                  <a:srgbClr val="234D87"/>
                </a:solidFill>
                <a:latin typeface="Montserrat"/>
                <a:ea typeface="Montserrat"/>
                <a:cs typeface="Montserrat"/>
                <a:sym typeface="Montserrat"/>
              </a:rPr>
              <a:t>Conceptos y Decisiones Visuales</a:t>
            </a:r>
            <a:endParaRPr/>
          </a:p>
        </p:txBody>
      </p:sp>
      <p:pic>
        <p:nvPicPr>
          <p:cNvPr descr="Google Shape;528;g362f130192a_0_46" id="684" name="Google Shape;684;p25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10210813" y="0"/>
            <a:ext cx="1981186" cy="1626743"/>
          </a:xfrm>
          <a:prstGeom prst="rect">
            <a:avLst/>
          </a:prstGeom>
          <a:noFill/>
          <a:ln>
            <a:noFill/>
          </a:ln>
        </p:spPr>
      </p:pic>
      <p:graphicFrame>
        <p:nvGraphicFramePr>
          <p:cNvPr id="685" name="Google Shape;685;p25"/>
          <p:cNvGraphicFramePr/>
          <p:nvPr/>
        </p:nvGraphicFramePr>
        <p:xfrm>
          <a:off x="401408" y="1500355"/>
          <a:ext cx="3000000" cy="3000000"/>
        </p:xfrm>
        <a:graphic>
          <a:graphicData uri="http://schemas.openxmlformats.org/drawingml/2006/table">
            <a:tbl>
              <a:tblPr bandRow="1" firstRow="1">
                <a:noFill/>
                <a:tableStyleId>{5B6220A4-B0CC-4E60-8E72-B40DBA1D714A}</a:tableStyleId>
              </a:tblPr>
              <a:tblGrid>
                <a:gridCol w="2025850"/>
                <a:gridCol w="1935100"/>
                <a:gridCol w="1769900"/>
                <a:gridCol w="3669875"/>
                <a:gridCol w="1988450"/>
              </a:tblGrid>
              <a:tr h="52182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Montserrat"/>
                        <a:buNone/>
                      </a:pPr>
                      <a:r>
                        <a:rPr b="1" lang="en-US" sz="1400" u="none" cap="none" strike="noStrike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Producto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Montserrat"/>
                        <a:buNone/>
                      </a:pPr>
                      <a:r>
                        <a:rPr b="1" lang="en-US" sz="1400" u="none" cap="none" strike="noStrike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Emoción         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Montserrat"/>
                        <a:buNone/>
                      </a:pPr>
                      <a:r>
                        <a:rPr b="1" lang="en-US" sz="1400" u="none" cap="none" strike="noStrike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Color        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Montserrat"/>
                        <a:buNone/>
                      </a:pPr>
                      <a:r>
                        <a:rPr b="1" lang="en-US" sz="1400" u="none" cap="none" strike="noStrike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Tipografía                          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rgbClr val="FFFFFF"/>
                        </a:buClr>
                        <a:buSzPts val="1400"/>
                        <a:buFont typeface="Montserrat"/>
                        <a:buNone/>
                      </a:pPr>
                      <a:r>
                        <a:rPr b="1" lang="en-US" sz="1400" u="none" cap="none" strike="noStrike">
                          <a:solidFill>
                            <a:srgbClr val="FFFFFF"/>
                          </a:solidFill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Textura            </a:t>
                      </a:r>
                      <a:endParaRPr/>
                    </a:p>
                  </a:txBody>
                  <a:tcPr marT="0" marB="0" marR="0" marL="0" anchor="ctr"/>
                </a:tc>
              </a:tr>
              <a:tr h="406600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Café artesanal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Calidez / tradición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Marrones, crema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Serif orgánica (tipo Garamond, Playfair)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Grano, madera      </a:t>
                      </a:r>
                      <a:endParaRPr/>
                    </a:p>
                  </a:txBody>
                  <a:tcPr marT="0" marB="0" marR="0" marL="0" anchor="ctr"/>
                </a:tc>
              </a:tr>
              <a:tr h="386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Salsa picante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Intensidad / energía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Rojos, negros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Sans bold condensada                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Líquida, brillante </a:t>
                      </a:r>
                      <a:endParaRPr/>
                    </a:p>
                  </a:txBody>
                  <a:tcPr marT="0" marB="0" marR="0" marL="0" anchor="ctr"/>
                </a:tc>
              </a:tr>
              <a:tr h="386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Chocolate premium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Placer / lujo   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Oscuros + dorado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Serif elegante (Didot)              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Suave, brillante   </a:t>
                      </a:r>
                      <a:endParaRPr/>
                    </a:p>
                  </a:txBody>
                  <a:tcPr marT="0" marB="0" marR="0" marL="0" anchor="ctr"/>
                </a:tc>
              </a:tr>
              <a:tr h="386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Marca de Yoga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Calma / equilibrio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Pasteles, beige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Sans ligera (Lato, Helvetica Light) 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Tela, piel         </a:t>
                      </a:r>
                      <a:endParaRPr/>
                    </a:p>
                  </a:txBody>
                  <a:tcPr marT="0" marB="0" marR="0" marL="0" anchor="ctr"/>
                </a:tc>
              </a:tr>
              <a:tr h="386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Cerveza artesanal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Masculino / social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Ámbar, negro 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Serif robusta o slab                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Espuma, vidrio     </a:t>
                      </a:r>
                      <a:endParaRPr/>
                    </a:p>
                  </a:txBody>
                  <a:tcPr marT="0" marB="0" marR="0" marL="0" anchor="ctr"/>
                </a:tc>
              </a:tr>
              <a:tr h="386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Restaurante caribeño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Alegría / frescura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Verdes, amarillos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Script orgánica o sans redondeada   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Frutas, agua       </a:t>
                      </a:r>
                      <a:endParaRPr/>
                    </a:p>
                  </a:txBody>
                  <a:tcPr marT="0" marB="0" marR="0" marL="0" anchor="ctr"/>
                </a:tc>
              </a:tr>
              <a:tr h="386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Cosmética natural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Ritual / cuidado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Tierra, verdes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Serif fina o sans elegante          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Húmeda, piel       </a:t>
                      </a:r>
                      <a:endParaRPr/>
                    </a:p>
                  </a:txBody>
                  <a:tcPr marT="0" marB="0" marR="0" marL="0" anchor="ctr"/>
                </a:tc>
              </a:tr>
              <a:tr h="386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Marca fitness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Energía / disciplina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Negros, neón 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Sans bold (Impact-like)             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Sudor, metal       </a:t>
                      </a:r>
                      <a:endParaRPr/>
                    </a:p>
                  </a:txBody>
                  <a:tcPr marT="0" marB="0" marR="0" marL="0" anchor="ctr"/>
                </a:tc>
              </a:tr>
              <a:tr h="386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Panadería artesanal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Hogar / nostalgia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Beige, dorado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Script cálida o serif clásica       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Harina, masa       </a:t>
                      </a:r>
                      <a:endParaRPr/>
                    </a:p>
                  </a:txBody>
                  <a:tcPr marT="0" marB="0" marR="0" marL="0" anchor="ctr"/>
                </a:tc>
              </a:tr>
              <a:tr h="386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Turismo ecológico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Libertad / conexión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Verdes, azules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Sans limpia (Montserrat)            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Naturaleza         </a:t>
                      </a:r>
                      <a:endParaRPr/>
                    </a:p>
                  </a:txBody>
                  <a:tcPr marT="0" marB="0" marR="0" marL="0" anchor="ctr"/>
                </a:tc>
              </a:tr>
              <a:tr h="386275"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Joyería artesanal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Exclusividad    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Negro, dorado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Serif alta moda (Didot/Bodoni)           </a:t>
                      </a:r>
                      <a:endParaRPr/>
                    </a:p>
                  </a:txBody>
                  <a:tcPr marT="0" marB="0" marR="0" marL="0" anchor="ctr"/>
                </a:tc>
                <a:tc>
                  <a:txBody>
                    <a:bodyPr/>
                    <a:lstStyle/>
                    <a:p>
                      <a:pPr indent="0" lvl="0" marL="0" marR="0" rtl="0" algn="ctr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>
                          <a:schemeClr val="dk1"/>
                        </a:buClr>
                        <a:buSzPts val="1400"/>
                        <a:buFont typeface="Montserrat"/>
                        <a:buNone/>
                      </a:pPr>
                      <a:r>
                        <a:rPr lang="en-US" sz="1400" u="none" cap="none" strike="noStrike">
                          <a:latin typeface="Montserrat"/>
                          <a:ea typeface="Montserrat"/>
                          <a:cs typeface="Montserrat"/>
                          <a:sym typeface="Montserrat"/>
                        </a:rPr>
                        <a:t>Metal pulido       </a:t>
                      </a:r>
                      <a:endParaRPr/>
                    </a:p>
                  </a:txBody>
                  <a:tcPr marT="0" marB="0" marR="0" marL="0" anchor="ctr"/>
                </a:tc>
              </a:tr>
            </a:tbl>
          </a:graphicData>
        </a:graphic>
      </p:graphicFrame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689" name="Shape 68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90" name="Google Shape;690;p26"/>
          <p:cNvSpPr txBox="1"/>
          <p:nvPr/>
        </p:nvSpPr>
        <p:spPr>
          <a:xfrm>
            <a:off x="960124" y="685800"/>
            <a:ext cx="8831151" cy="6502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Ejemplo Marca Chocolate Sibö</a:t>
            </a:r>
            <a:endParaRPr/>
          </a:p>
        </p:txBody>
      </p:sp>
      <p:pic>
        <p:nvPicPr>
          <p:cNvPr descr="Google Shape;528;g362f130192a_0_46" id="691" name="Google Shape;691;p26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5" cy="20425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aptura de pantalla 2026-04-20 a la(s) 6.13.23 p. m..png" id="692" name="Google Shape;692;p26"/>
          <p:cNvPicPr preferRelativeResize="0"/>
          <p:nvPr/>
        </p:nvPicPr>
        <p:blipFill rotWithShape="1">
          <a:blip r:embed="rId4">
            <a:alphaModFix/>
          </a:blip>
          <a:srcRect b="0" l="0" r="40908" t="0"/>
          <a:stretch/>
        </p:blipFill>
        <p:spPr>
          <a:xfrm>
            <a:off x="604484" y="1884723"/>
            <a:ext cx="3864504" cy="404661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aptura de pantalla 2026-04-20 a la(s) 6.13.46 p. m..png" id="693" name="Google Shape;693;p26"/>
          <p:cNvPicPr preferRelativeResize="0"/>
          <p:nvPr/>
        </p:nvPicPr>
        <p:blipFill rotWithShape="1">
          <a:blip r:embed="rId5">
            <a:alphaModFix/>
          </a:blip>
          <a:srcRect b="0" l="0" r="42747" t="0"/>
          <a:stretch/>
        </p:blipFill>
        <p:spPr>
          <a:xfrm>
            <a:off x="4547609" y="1883873"/>
            <a:ext cx="3249190" cy="404639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aptura de pantalla 2026-04-20 a la(s) 6.14.29 p. m..png" id="694" name="Google Shape;694;p26"/>
          <p:cNvPicPr preferRelativeResize="0"/>
          <p:nvPr/>
        </p:nvPicPr>
        <p:blipFill rotWithShape="1">
          <a:blip r:embed="rId6">
            <a:alphaModFix/>
          </a:blip>
          <a:srcRect b="0" l="0" r="42616" t="0"/>
          <a:stretch/>
        </p:blipFill>
        <p:spPr>
          <a:xfrm>
            <a:off x="7875579" y="1876153"/>
            <a:ext cx="3249168" cy="404117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96;g370e6014a90_0_116" id="695" name="Google Shape;695;p26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696" name="Google Shape;696;p26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697" name="Google Shape;697;p26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01" name="Shape 70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02" name="Google Shape;702;p27"/>
          <p:cNvSpPr txBox="1"/>
          <p:nvPr/>
        </p:nvSpPr>
        <p:spPr>
          <a:xfrm>
            <a:off x="5407335" y="2457219"/>
            <a:ext cx="6158752" cy="713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40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  <a:t>Raíz</a:t>
            </a:r>
            <a:endParaRPr/>
          </a:p>
        </p:txBody>
      </p:sp>
      <p:cxnSp>
        <p:nvCxnSpPr>
          <p:cNvPr id="703" name="Google Shape;703;p27"/>
          <p:cNvCxnSpPr/>
          <p:nvPr/>
        </p:nvCxnSpPr>
        <p:spPr>
          <a:xfrm>
            <a:off x="5598236" y="3560617"/>
            <a:ext cx="1278001" cy="1"/>
          </a:xfrm>
          <a:prstGeom prst="straightConnector1">
            <a:avLst/>
          </a:prstGeom>
          <a:noFill/>
          <a:ln cap="flat" cmpd="sng" w="38100">
            <a:solidFill>
              <a:srgbClr val="00376F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704" name="Google Shape;704;p27"/>
          <p:cNvSpPr txBox="1"/>
          <p:nvPr/>
        </p:nvSpPr>
        <p:spPr>
          <a:xfrm>
            <a:off x="5407335" y="3808225"/>
            <a:ext cx="6158752" cy="828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2400"/>
              <a:buFont typeface="Montserrat Medium"/>
              <a:buNone/>
            </a:pPr>
            <a:r>
              <a:rPr b="0" i="0" lang="en-US" sz="2400" u="none" cap="none" strike="noStrike">
                <a:solidFill>
                  <a:srgbClr val="00376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Emprendimiento de carteras de cuero artesanales</a:t>
            </a:r>
            <a:endParaRPr/>
          </a:p>
        </p:txBody>
      </p:sp>
      <p:pic>
        <p:nvPicPr>
          <p:cNvPr descr="Google Shape;508;g3710c07b0e7_0_154" id="705" name="Google Shape;705;p2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279612"/>
            <a:ext cx="4612600" cy="3208101"/>
          </a:xfrm>
          <a:prstGeom prst="rect">
            <a:avLst/>
          </a:prstGeom>
          <a:noFill/>
          <a:ln>
            <a:noFill/>
          </a:ln>
        </p:spPr>
      </p:pic>
      <p:sp>
        <p:nvSpPr>
          <p:cNvPr id="706" name="Google Shape;706;p27"/>
          <p:cNvSpPr/>
          <p:nvPr/>
        </p:nvSpPr>
        <p:spPr>
          <a:xfrm>
            <a:off x="0" y="6126274"/>
            <a:ext cx="12192000" cy="1083901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aptura_de_pantalla_2024-06-17_094120-removebg-preview (1).pngGoogle Shape;510;g3710c07b0e7_0_154" id="707" name="Google Shape;707;p27"/>
          <p:cNvPicPr preferRelativeResize="0"/>
          <p:nvPr/>
        </p:nvPicPr>
        <p:blipFill rotWithShape="1">
          <a:blip r:embed="rId4">
            <a:alphaModFix/>
          </a:blip>
          <a:srcRect b="34101" l="0" r="0" t="17649"/>
          <a:stretch/>
        </p:blipFill>
        <p:spPr>
          <a:xfrm>
            <a:off x="447500" y="6361174"/>
            <a:ext cx="2018102" cy="4131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en Blanco.pngGoogle Shape;511;g3710c07b0e7_0_154" id="708" name="Google Shape;708;p2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532064" y="6413825"/>
            <a:ext cx="2079735" cy="307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pia de logo pymenauta blanco (1).pngGoogle Shape;512;g3710c07b0e7_0_154" id="709" name="Google Shape;709;p2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02312" y="6385473"/>
            <a:ext cx="2225376" cy="364506"/>
          </a:xfrm>
          <a:prstGeom prst="rect">
            <a:avLst/>
          </a:prstGeom>
          <a:noFill/>
          <a:ln>
            <a:noFill/>
          </a:ln>
        </p:spPr>
      </p:pic>
      <p:sp>
        <p:nvSpPr>
          <p:cNvPr id="710" name="Google Shape;710;p27"/>
          <p:cNvSpPr/>
          <p:nvPr/>
        </p:nvSpPr>
        <p:spPr>
          <a:xfrm>
            <a:off x="2525" y="3100575"/>
            <a:ext cx="1346400" cy="1875001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711" name="Google Shape;711;p27"/>
          <p:cNvSpPr/>
          <p:nvPr/>
        </p:nvSpPr>
        <p:spPr>
          <a:xfrm>
            <a:off x="-22676" y="2987325"/>
            <a:ext cx="1396802" cy="1374901"/>
          </a:xfrm>
          <a:prstGeom prst="ellipse">
            <a:avLst/>
          </a:prstGeom>
          <a:solidFill>
            <a:srgbClr val="F09C15"/>
          </a:solidFill>
          <a:ln cap="flat" cmpd="sng" w="9525">
            <a:solidFill>
              <a:srgbClr val="F29E1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15" name="Shape 71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528;g362f130192a_0_46" id="716" name="Google Shape;716;p28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5" cy="2042576"/>
          </a:xfrm>
          <a:prstGeom prst="rect">
            <a:avLst/>
          </a:prstGeom>
          <a:noFill/>
          <a:ln>
            <a:noFill/>
          </a:ln>
        </p:spPr>
      </p:pic>
      <p:sp>
        <p:nvSpPr>
          <p:cNvPr id="717" name="Google Shape;717;p28"/>
          <p:cNvSpPr txBox="1"/>
          <p:nvPr/>
        </p:nvSpPr>
        <p:spPr>
          <a:xfrm>
            <a:off x="355700" y="417944"/>
            <a:ext cx="5888178" cy="558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  <a:t>1. ADN Visual marca Raíz</a:t>
            </a:r>
            <a:endParaRPr/>
          </a:p>
        </p:txBody>
      </p:sp>
      <p:sp>
        <p:nvSpPr>
          <p:cNvPr id="718" name="Google Shape;718;p28"/>
          <p:cNvSpPr txBox="1"/>
          <p:nvPr/>
        </p:nvSpPr>
        <p:spPr>
          <a:xfrm>
            <a:off x="240525" y="1023638"/>
            <a:ext cx="11340000" cy="49707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 SemiBold"/>
              <a:buNone/>
            </a:pPr>
            <a:r>
              <a:rPr b="0" i="0" lang="en-US" sz="2000" u="none" cap="none" strike="noStrike">
                <a:solidFill>
                  <a:srgbClr val="022248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Emociones principales:</a:t>
            </a:r>
            <a:r>
              <a:rPr b="0" i="0" lang="en-US" sz="2000" u="none" cap="none" strike="noStrike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rPr>
              <a:t> Calidez, Confianza, Cercanía, Autenticidad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"/>
              <a:buNone/>
            </a:pPr>
            <a:r>
              <a:t/>
            </a:r>
            <a:endParaRPr b="0" i="0" sz="2000" u="none" cap="none" strike="noStrike">
              <a:solidFill>
                <a:srgbClr val="022248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 SemiBold"/>
              <a:buNone/>
            </a:pPr>
            <a:r>
              <a:rPr b="0" i="0" lang="en-US" sz="2000" u="none" cap="none" strike="noStrike">
                <a:solidFill>
                  <a:srgbClr val="022248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“Mi marca debe sentirse como” </a:t>
            </a:r>
            <a:br>
              <a:rPr b="0" i="0" lang="en-US" sz="2000" u="none" cap="none" strike="noStrike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0" i="0" lang="en-US" sz="2000" u="none" cap="none" strike="noStrike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rPr>
              <a:t>Un abrazo hecho a mano. La sensación de encontrar algo único, creado con cuidado, que conecta con quien sos y de dónde venís.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"/>
              <a:buNone/>
            </a:pPr>
            <a:r>
              <a:t/>
            </a:r>
            <a:endParaRPr b="0" i="0" sz="2000" u="none" cap="none" strike="noStrike">
              <a:solidFill>
                <a:srgbClr val="022248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 SemiBold"/>
              <a:buNone/>
            </a:pPr>
            <a:r>
              <a:rPr b="0" i="0" lang="en-US" sz="2000" u="none" cap="none" strike="noStrike">
                <a:solidFill>
                  <a:srgbClr val="022248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Personalidad de marca:</a:t>
            </a:r>
            <a:r>
              <a:rPr b="0" i="0" lang="en-US" sz="2000" u="none" cap="none" strike="noStrike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rPr>
              <a:t> Artesana costarricense en su 40´s, conoce su oficio con orgullo, habla con calma y seguridad. No necesita gritar para ser vista. Es cercana y tiene criterio.</a:t>
            </a:r>
            <a:br>
              <a:rPr b="0" i="0" lang="en-US" sz="2000" u="none" cap="none" strike="noStrike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 SemiBold"/>
              <a:buNone/>
            </a:pPr>
            <a:r>
              <a:rPr b="0" i="0" lang="en-US" sz="2000" u="none" cap="none" strike="noStrike">
                <a:solidFill>
                  <a:srgbClr val="022248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Arquetipo:</a:t>
            </a:r>
            <a:r>
              <a:rPr b="0" i="0" lang="en-US" sz="2000" u="none" cap="none" strike="noStrike">
                <a:solidFill>
                  <a:srgbClr val="022248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b="0" i="0" lang="en-US" sz="2000" u="none" cap="none" strike="noStrike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rPr>
              <a:t>Creadora, Cuidadora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"/>
              <a:buNone/>
            </a:pPr>
            <a:r>
              <a:t/>
            </a:r>
            <a:endParaRPr b="0" i="0" sz="2000" u="none" cap="none" strike="noStrike">
              <a:solidFill>
                <a:srgbClr val="022248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 SemiBold"/>
              <a:buNone/>
            </a:pPr>
            <a:r>
              <a:rPr b="0" i="0" lang="en-US" sz="2000" u="none" cap="none" strike="noStrike">
                <a:solidFill>
                  <a:srgbClr val="022248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Cómo hablaría:</a:t>
            </a:r>
            <a:r>
              <a:rPr b="0" i="0" lang="en-US" sz="2000" u="none" cap="none" strike="noStrike">
                <a:solidFill>
                  <a:srgbClr val="022248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 </a:t>
            </a:r>
            <a:r>
              <a:rPr b="0" i="0" lang="en-US" sz="2000" u="none" cap="none" strike="noStrike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rPr>
              <a:t> con calidez y precisión. Nunca con urgencia ni tecnicismos. Usa palabras concretas y sensoriales: “costura que dura”, “hecho aquí”, “piel que envejece bien”. No usa jerga pero tampoco es formal.</a:t>
            </a:r>
            <a:endParaRPr/>
          </a:p>
        </p:txBody>
      </p:sp>
      <p:pic>
        <p:nvPicPr>
          <p:cNvPr descr="Google Shape;496;g370e6014a90_0_116" id="719" name="Google Shape;719;p2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720" name="Google Shape;720;p2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721" name="Google Shape;721;p2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25" name="Shape 7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528;g362f130192a_0_46" id="726" name="Google Shape;726;p29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5" cy="2042576"/>
          </a:xfrm>
          <a:prstGeom prst="rect">
            <a:avLst/>
          </a:prstGeom>
          <a:noFill/>
          <a:ln>
            <a:noFill/>
          </a:ln>
        </p:spPr>
      </p:pic>
      <p:sp>
        <p:nvSpPr>
          <p:cNvPr id="727" name="Google Shape;727;p29"/>
          <p:cNvSpPr txBox="1"/>
          <p:nvPr/>
        </p:nvSpPr>
        <p:spPr>
          <a:xfrm>
            <a:off x="355700" y="417944"/>
            <a:ext cx="5888178" cy="558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ctr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  <a:t>1. ADN Visual marca Raíz</a:t>
            </a:r>
            <a:endParaRPr/>
          </a:p>
        </p:txBody>
      </p:sp>
      <p:sp>
        <p:nvSpPr>
          <p:cNvPr id="728" name="Google Shape;728;p29"/>
          <p:cNvSpPr txBox="1"/>
          <p:nvPr/>
        </p:nvSpPr>
        <p:spPr>
          <a:xfrm>
            <a:off x="402303" y="1415685"/>
            <a:ext cx="10391184" cy="258572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 SemiBold"/>
              <a:buNone/>
            </a:pPr>
            <a:r>
              <a:rPr b="0" i="0" lang="en-US" sz="2000" u="none" cap="none" strike="noStrike">
                <a:solidFill>
                  <a:srgbClr val="022248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Contexto de uso: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rPr>
              <a:t>Plataformas principales: Instagram, Facebook, WhatsApp Business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"/>
              <a:buNone/>
            </a:pPr>
            <a:r>
              <a:t/>
            </a:r>
            <a:endParaRPr b="0" i="0" sz="2000" u="none" cap="none" strike="noStrike">
              <a:solidFill>
                <a:srgbClr val="022248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 SemiBold"/>
              <a:buNone/>
            </a:pPr>
            <a:r>
              <a:rPr b="0" i="0" lang="en-US" sz="2000" u="none" cap="none" strike="noStrike">
                <a:solidFill>
                  <a:srgbClr val="022248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Tipo de contenido:</a:t>
            </a:r>
            <a:r>
              <a:rPr b="0" i="0" lang="en-US" sz="2000" u="none" cap="none" strike="noStrike">
                <a:solidFill>
                  <a:srgbClr val="022248"/>
                </a:solidFill>
                <a:latin typeface="Montserrat"/>
                <a:ea typeface="Montserrat"/>
                <a:cs typeface="Montserrat"/>
                <a:sym typeface="Montserrat"/>
              </a:rPr>
              <a:t> posts de producto, historias/reels, videos cortos, behind the scenes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22248"/>
              </a:buClr>
              <a:buSzPts val="2000"/>
              <a:buFont typeface="Montserrat"/>
              <a:buNone/>
            </a:pPr>
            <a:r>
              <a:t/>
            </a:r>
            <a:endParaRPr b="0" i="0" sz="2000" u="none" cap="none" strike="noStrike">
              <a:solidFill>
                <a:srgbClr val="022248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sp>
        <p:nvSpPr>
          <p:cNvPr id="729" name="Google Shape;729;p29"/>
          <p:cNvSpPr txBox="1"/>
          <p:nvPr/>
        </p:nvSpPr>
        <p:spPr>
          <a:xfrm>
            <a:off x="714446" y="4945851"/>
            <a:ext cx="7476600" cy="2493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80C3F"/>
              </a:buClr>
              <a:buSzPts val="1800"/>
              <a:buFont typeface="Montserrat"/>
              <a:buNone/>
            </a:pPr>
            <a:r>
              <a:rPr b="0" i="0" lang="en-US" sz="1800" u="none" cap="none" strike="noStrike">
                <a:solidFill>
                  <a:srgbClr val="080C3F"/>
                </a:solidFill>
                <a:latin typeface="Montserrat"/>
                <a:ea typeface="Montserrat"/>
                <a:cs typeface="Montserrat"/>
                <a:sym typeface="Montserrat"/>
              </a:rPr>
              <a:t>* Raíz es una marca ficticia, creada para la charla de Pyme Nauta  </a:t>
            </a:r>
            <a:endParaRPr/>
          </a:p>
        </p:txBody>
      </p:sp>
      <p:pic>
        <p:nvPicPr>
          <p:cNvPr descr="Google Shape;496;g370e6014a90_0_116" id="730" name="Google Shape;730;p2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731" name="Google Shape;731;p2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732" name="Google Shape;732;p2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37" name="Shape 43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8" name="Google Shape;438;p3"/>
          <p:cNvSpPr txBox="1"/>
          <p:nvPr>
            <p:ph idx="1" type="body"/>
          </p:nvPr>
        </p:nvSpPr>
        <p:spPr>
          <a:xfrm>
            <a:off x="6750825" y="1586137"/>
            <a:ext cx="4696374" cy="2067387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/>
          <a:p>
            <a:pPr indent="-330200" lvl="0" marL="45720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1600"/>
              <a:buFont typeface="Arial"/>
              <a:buChar char="●"/>
            </a:pPr>
            <a:r>
              <a:rPr lang="en-US" sz="1600">
                <a:solidFill>
                  <a:srgbClr val="063B6D"/>
                </a:solidFill>
              </a:rPr>
              <a:t>Comunicador, Publicista</a:t>
            </a:r>
            <a:endParaRPr/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1600"/>
              <a:buFont typeface="Arial"/>
              <a:buChar char="●"/>
            </a:pPr>
            <a:r>
              <a:rPr lang="en-US" sz="1600">
                <a:solidFill>
                  <a:srgbClr val="063B6D"/>
                </a:solidFill>
              </a:rPr>
              <a:t>Director y Productor Audiovisual</a:t>
            </a:r>
            <a:endParaRPr/>
          </a:p>
          <a:p>
            <a:pPr indent="-330200" lvl="0" marL="45720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1600"/>
              <a:buFont typeface="Arial"/>
              <a:buChar char="●"/>
            </a:pPr>
            <a:r>
              <a:rPr lang="en-US" sz="1600">
                <a:solidFill>
                  <a:srgbClr val="063B6D"/>
                </a:solidFill>
              </a:rPr>
              <a:t>Profesor de Producción en la Escuela de Cine y TV de la Universidad LCI Veritas</a:t>
            </a:r>
            <a:endParaRPr/>
          </a:p>
        </p:txBody>
      </p:sp>
      <p:sp>
        <p:nvSpPr>
          <p:cNvPr id="439" name="Google Shape;439;p3"/>
          <p:cNvSpPr/>
          <p:nvPr/>
        </p:nvSpPr>
        <p:spPr>
          <a:xfrm>
            <a:off x="11293260" y="232996"/>
            <a:ext cx="277201" cy="277201"/>
          </a:xfrm>
          <a:prstGeom prst="ellipse">
            <a:avLst/>
          </a:prstGeom>
          <a:solidFill>
            <a:srgbClr val="00A0B1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0" name="Google Shape;440;p3"/>
          <p:cNvSpPr/>
          <p:nvPr/>
        </p:nvSpPr>
        <p:spPr>
          <a:xfrm>
            <a:off x="11706010" y="610448"/>
            <a:ext cx="277201" cy="277200"/>
          </a:xfrm>
          <a:prstGeom prst="ellipse">
            <a:avLst/>
          </a:prstGeom>
          <a:solidFill>
            <a:srgbClr val="C3C316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1" name="Google Shape;441;p3"/>
          <p:cNvSpPr/>
          <p:nvPr/>
        </p:nvSpPr>
        <p:spPr>
          <a:xfrm>
            <a:off x="11699660" y="226646"/>
            <a:ext cx="277201" cy="277201"/>
          </a:xfrm>
          <a:prstGeom prst="ellipse">
            <a:avLst/>
          </a:prstGeom>
          <a:solidFill>
            <a:srgbClr val="5C45D9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42" name="Google Shape;442;p3"/>
          <p:cNvSpPr/>
          <p:nvPr/>
        </p:nvSpPr>
        <p:spPr>
          <a:xfrm>
            <a:off x="652549" y="887649"/>
            <a:ext cx="1693802" cy="1659302"/>
          </a:xfrm>
          <a:prstGeom prst="ellipse">
            <a:avLst/>
          </a:prstGeom>
          <a:solidFill>
            <a:srgbClr val="C1C214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cxnSp>
        <p:nvCxnSpPr>
          <p:cNvPr id="443" name="Google Shape;443;p3"/>
          <p:cNvCxnSpPr/>
          <p:nvPr/>
        </p:nvCxnSpPr>
        <p:spPr>
          <a:xfrm>
            <a:off x="6851507" y="1256408"/>
            <a:ext cx="1163401" cy="1"/>
          </a:xfrm>
          <a:prstGeom prst="straightConnector1">
            <a:avLst/>
          </a:prstGeom>
          <a:noFill/>
          <a:ln cap="flat" cmpd="sng" w="50800">
            <a:solidFill>
              <a:srgbClr val="C3C316"/>
            </a:solidFill>
            <a:prstDash val="solid"/>
            <a:miter lim="8000"/>
            <a:headEnd len="sm" w="sm" type="none"/>
            <a:tailEnd len="sm" w="sm" type="none"/>
          </a:ln>
        </p:spPr>
      </p:cxnSp>
      <p:cxnSp>
        <p:nvCxnSpPr>
          <p:cNvPr id="444" name="Google Shape;444;p3"/>
          <p:cNvCxnSpPr/>
          <p:nvPr/>
        </p:nvCxnSpPr>
        <p:spPr>
          <a:xfrm>
            <a:off x="208767" y="5837130"/>
            <a:ext cx="11774466" cy="1"/>
          </a:xfrm>
          <a:prstGeom prst="straightConnector1">
            <a:avLst/>
          </a:prstGeom>
          <a:noFill/>
          <a:ln cap="flat" cmpd="sng" w="9525">
            <a:solidFill>
              <a:srgbClr val="01366F"/>
            </a:solidFill>
            <a:prstDash val="solid"/>
            <a:miter lim="8000"/>
            <a:headEnd len="sm" w="sm" type="none"/>
            <a:tailEnd len="sm" w="sm" type="none"/>
          </a:ln>
        </p:spPr>
      </p:cxnSp>
      <p:pic>
        <p:nvPicPr>
          <p:cNvPr descr="Google Shape;444;p3" id="445" name="Google Shape;445;p3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378093" y="6169705"/>
            <a:ext cx="1693866" cy="395801"/>
          </a:xfrm>
          <a:prstGeom prst="rect">
            <a:avLst/>
          </a:prstGeom>
          <a:noFill/>
          <a:ln>
            <a:noFill/>
          </a:ln>
        </p:spPr>
      </p:pic>
      <p:sp>
        <p:nvSpPr>
          <p:cNvPr id="446" name="Google Shape;446;p3"/>
          <p:cNvSpPr/>
          <p:nvPr/>
        </p:nvSpPr>
        <p:spPr>
          <a:xfrm>
            <a:off x="8728625" y="6075700"/>
            <a:ext cx="2309701" cy="583801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Logo BN Pymes.pngGoogle Shape;446;p3" id="447" name="Google Shape;447;p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sp>
        <p:nvSpPr>
          <p:cNvPr id="448" name="Google Shape;448;p3"/>
          <p:cNvSpPr txBox="1"/>
          <p:nvPr/>
        </p:nvSpPr>
        <p:spPr>
          <a:xfrm>
            <a:off x="6851499" y="542149"/>
            <a:ext cx="4808401" cy="4191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14003"/>
              </a:lnSpc>
              <a:spcBef>
                <a:spcPts val="0"/>
              </a:spcBef>
              <a:spcAft>
                <a:spcPts val="0"/>
              </a:spcAft>
              <a:buClr>
                <a:srgbClr val="00A0B1"/>
              </a:buClr>
              <a:buSzPts val="2700"/>
              <a:buFont typeface="Montserrat"/>
              <a:buNone/>
            </a:pPr>
            <a:r>
              <a:rPr b="1" i="0" lang="en-US" sz="2700" u="none" cap="none" strike="noStrike">
                <a:solidFill>
                  <a:srgbClr val="00A0B1"/>
                </a:solidFill>
                <a:latin typeface="Montserrat"/>
                <a:ea typeface="Montserrat"/>
                <a:cs typeface="Montserrat"/>
                <a:sym typeface="Montserrat"/>
              </a:rPr>
              <a:t>Gustavo Arrieta Quesada</a:t>
            </a:r>
            <a:endParaRPr/>
          </a:p>
        </p:txBody>
      </p:sp>
      <p:sp>
        <p:nvSpPr>
          <p:cNvPr id="449" name="Google Shape;449;p3"/>
          <p:cNvSpPr txBox="1"/>
          <p:nvPr/>
        </p:nvSpPr>
        <p:spPr>
          <a:xfrm>
            <a:off x="7227375" y="4206392"/>
            <a:ext cx="3177400" cy="143761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563C1"/>
              </a:buClr>
              <a:buSzPts val="1600"/>
              <a:buFont typeface="Montserrat"/>
              <a:buNone/>
            </a:pPr>
            <a:r>
              <a:rPr b="1" i="0" lang="en-US" sz="1600" u="sng" cap="none" strike="noStrike">
                <a:solidFill>
                  <a:srgbClr val="0563C1"/>
                </a:solidFill>
                <a:latin typeface="Montserrat"/>
                <a:ea typeface="Montserrat"/>
                <a:cs typeface="Montserrat"/>
                <a:sym typeface="Montserrat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gustavo@4gatoscr.com</a:t>
            </a:r>
            <a:br>
              <a:rPr b="1" i="0" lang="en-US" sz="1600" u="none" cap="none" strike="noStrike">
                <a:solidFill>
                  <a:srgbClr val="00657F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/>
          </a:p>
          <a:p>
            <a:pPr indent="0" lvl="0" marL="0" marR="0" rtl="0" algn="just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0657F"/>
              </a:buClr>
              <a:buSzPts val="1600"/>
              <a:buFont typeface="Montserrat"/>
              <a:buNone/>
            </a:pPr>
            <a:r>
              <a:rPr b="1" i="0" lang="en-US" sz="1600" u="none" cap="none" strike="noStrike">
                <a:solidFill>
                  <a:srgbClr val="00657F"/>
                </a:solidFill>
                <a:latin typeface="Montserrat"/>
                <a:ea typeface="Montserrat"/>
                <a:cs typeface="Montserrat"/>
                <a:sym typeface="Montserrat"/>
              </a:rPr>
              <a:t>https://www.youtube.com/@TheGustavoDirector</a:t>
            </a:r>
            <a:endParaRPr/>
          </a:p>
        </p:txBody>
      </p:sp>
      <p:pic>
        <p:nvPicPr>
          <p:cNvPr descr="mail (1).pngGoogle Shape;449;p3" id="450" name="Google Shape;450;p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857300" y="4278411"/>
            <a:ext cx="333126" cy="3331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internet.pngGoogle Shape;450;p3" id="451" name="Google Shape;451;p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819200" y="4926312"/>
            <a:ext cx="333126" cy="333126"/>
          </a:xfrm>
          <a:prstGeom prst="rect">
            <a:avLst/>
          </a:prstGeom>
          <a:noFill/>
          <a:ln>
            <a:noFill/>
          </a:ln>
        </p:spPr>
      </p:pic>
      <p:sp>
        <p:nvSpPr>
          <p:cNvPr id="452" name="Google Shape;452;p3"/>
          <p:cNvSpPr/>
          <p:nvPr/>
        </p:nvSpPr>
        <p:spPr>
          <a:xfrm>
            <a:off x="3837575" y="2567750"/>
            <a:ext cx="2470201" cy="2439601"/>
          </a:xfrm>
          <a:prstGeom prst="ellipse">
            <a:avLst/>
          </a:prstGeom>
          <a:solidFill>
            <a:srgbClr val="017C98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id="453" name="Google Shape;453;p3" title="Diseño sin título (10).png"/>
          <p:cNvPicPr preferRelativeResize="0"/>
          <p:nvPr/>
        </p:nvPicPr>
        <p:blipFill rotWithShape="1">
          <a:blip r:embed="rId8">
            <a:alphaModFix/>
          </a:blip>
          <a:srcRect b="21938" l="24520" r="32136" t="17991"/>
          <a:stretch/>
        </p:blipFill>
        <p:spPr>
          <a:xfrm>
            <a:off x="1074575" y="1362700"/>
            <a:ext cx="4471500" cy="3435300"/>
          </a:xfrm>
          <a:prstGeom prst="roundRect">
            <a:avLst>
              <a:gd fmla="val 16667" name="adj"/>
            </a:avLst>
          </a:prstGeom>
          <a:noFill/>
          <a:ln>
            <a:noFill/>
          </a:ln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36" name="Shape 73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528;g362f130192a_0_46" id="737" name="Google Shape;737;p30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5" cy="2042576"/>
          </a:xfrm>
          <a:prstGeom prst="rect">
            <a:avLst/>
          </a:prstGeom>
          <a:noFill/>
          <a:ln>
            <a:noFill/>
          </a:ln>
        </p:spPr>
      </p:pic>
      <p:sp>
        <p:nvSpPr>
          <p:cNvPr id="738" name="Google Shape;738;p30"/>
          <p:cNvSpPr txBox="1"/>
          <p:nvPr/>
        </p:nvSpPr>
        <p:spPr>
          <a:xfrm>
            <a:off x="475040" y="502556"/>
            <a:ext cx="5030928" cy="558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  <a:t>Paleta de color - Raíz</a:t>
            </a:r>
            <a:endParaRPr/>
          </a:p>
        </p:txBody>
      </p:sp>
      <p:sp>
        <p:nvSpPr>
          <p:cNvPr id="739" name="Google Shape;739;p30"/>
          <p:cNvSpPr txBox="1"/>
          <p:nvPr/>
        </p:nvSpPr>
        <p:spPr>
          <a:xfrm>
            <a:off x="466012" y="1422184"/>
            <a:ext cx="815898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  <a:t>Carteras artesanales costarricenses - Cálida, Autentica, Artesanal</a:t>
            </a:r>
            <a:endParaRPr/>
          </a:p>
        </p:txBody>
      </p:sp>
      <p:sp>
        <p:nvSpPr>
          <p:cNvPr id="740" name="Google Shape;740;p30"/>
          <p:cNvSpPr txBox="1"/>
          <p:nvPr/>
        </p:nvSpPr>
        <p:spPr>
          <a:xfrm>
            <a:off x="622603" y="5131015"/>
            <a:ext cx="7782815" cy="98044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  <a:t>Temperatura cálida. Sensación artesanal, orgánica, femenina </a:t>
            </a:r>
            <a:br>
              <a:rPr b="0" i="0" lang="en-US" sz="20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76F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  <a:t>Textura dominante: cuero natural, lino, madera, grano de café</a:t>
            </a:r>
            <a:endParaRPr/>
          </a:p>
        </p:txBody>
      </p:sp>
      <p:pic>
        <p:nvPicPr>
          <p:cNvPr descr="AdobeColor-My Color Theme.jpeg" id="741" name="Google Shape;741;p30"/>
          <p:cNvPicPr preferRelativeResize="0"/>
          <p:nvPr/>
        </p:nvPicPr>
        <p:blipFill rotWithShape="1">
          <a:blip r:embed="rId4">
            <a:alphaModFix/>
          </a:blip>
          <a:srcRect b="59909" l="0" r="0" t="0"/>
          <a:stretch/>
        </p:blipFill>
        <p:spPr>
          <a:xfrm>
            <a:off x="3625981" y="1861343"/>
            <a:ext cx="4918220" cy="295764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dobeColor-My Color Theme.jpeg" id="742" name="Google Shape;742;p30"/>
          <p:cNvPicPr preferRelativeResize="0"/>
          <p:nvPr/>
        </p:nvPicPr>
        <p:blipFill rotWithShape="1">
          <a:blip r:embed="rId4">
            <a:alphaModFix/>
          </a:blip>
          <a:srcRect b="19522" l="2382" r="33711" t="40831"/>
          <a:stretch/>
        </p:blipFill>
        <p:spPr>
          <a:xfrm>
            <a:off x="523820" y="1950243"/>
            <a:ext cx="3178338" cy="2957694"/>
          </a:xfrm>
          <a:prstGeom prst="rect">
            <a:avLst/>
          </a:prstGeom>
          <a:noFill/>
          <a:ln>
            <a:noFill/>
          </a:ln>
        </p:spPr>
      </p:pic>
      <p:sp>
        <p:nvSpPr>
          <p:cNvPr id="743" name="Google Shape;743;p30"/>
          <p:cNvSpPr txBox="1"/>
          <p:nvPr/>
        </p:nvSpPr>
        <p:spPr>
          <a:xfrm>
            <a:off x="843386" y="3334032"/>
            <a:ext cx="719837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Tierra</a:t>
            </a:r>
            <a:endParaRPr/>
          </a:p>
        </p:txBody>
      </p:sp>
      <p:sp>
        <p:nvSpPr>
          <p:cNvPr id="744" name="Google Shape;744;p30"/>
          <p:cNvSpPr txBox="1"/>
          <p:nvPr/>
        </p:nvSpPr>
        <p:spPr>
          <a:xfrm>
            <a:off x="2517428" y="3340100"/>
            <a:ext cx="946151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Carbón</a:t>
            </a:r>
            <a:endParaRPr/>
          </a:p>
        </p:txBody>
      </p:sp>
      <p:sp>
        <p:nvSpPr>
          <p:cNvPr id="745" name="Google Shape;745;p30"/>
          <p:cNvSpPr txBox="1"/>
          <p:nvPr/>
        </p:nvSpPr>
        <p:spPr>
          <a:xfrm>
            <a:off x="4072431" y="3340100"/>
            <a:ext cx="883159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Musgo</a:t>
            </a:r>
            <a:endParaRPr/>
          </a:p>
        </p:txBody>
      </p:sp>
      <p:sp>
        <p:nvSpPr>
          <p:cNvPr id="746" name="Google Shape;746;p30"/>
          <p:cNvSpPr txBox="1"/>
          <p:nvPr/>
        </p:nvSpPr>
        <p:spPr>
          <a:xfrm>
            <a:off x="7174462" y="3327965"/>
            <a:ext cx="77266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Cuero</a:t>
            </a:r>
            <a:endParaRPr/>
          </a:p>
        </p:txBody>
      </p:sp>
      <p:sp>
        <p:nvSpPr>
          <p:cNvPr id="747" name="Google Shape;747;p30"/>
          <p:cNvSpPr txBox="1"/>
          <p:nvPr/>
        </p:nvSpPr>
        <p:spPr>
          <a:xfrm>
            <a:off x="5631701" y="3340100"/>
            <a:ext cx="866649" cy="304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535353"/>
                </a:solidFill>
                <a:latin typeface="Montserrat"/>
                <a:ea typeface="Montserrat"/>
                <a:cs typeface="Montserrat"/>
                <a:sym typeface="Montserrat"/>
              </a:rPr>
              <a:t>Crema</a:t>
            </a:r>
            <a:endParaRPr/>
          </a:p>
        </p:txBody>
      </p:sp>
    </p:spTree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51" name="Shape 7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528;g362f130192a_0_46" id="752" name="Google Shape;752;p31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5" cy="2042576"/>
          </a:xfrm>
          <a:prstGeom prst="rect">
            <a:avLst/>
          </a:prstGeom>
          <a:noFill/>
          <a:ln>
            <a:noFill/>
          </a:ln>
        </p:spPr>
      </p:pic>
      <p:sp>
        <p:nvSpPr>
          <p:cNvPr id="753" name="Google Shape;753;p31"/>
          <p:cNvSpPr txBox="1"/>
          <p:nvPr/>
        </p:nvSpPr>
        <p:spPr>
          <a:xfrm>
            <a:off x="475040" y="502556"/>
            <a:ext cx="5030928" cy="558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  <a:t>Paleta de color - Raíz</a:t>
            </a:r>
            <a:endParaRPr/>
          </a:p>
        </p:txBody>
      </p:sp>
      <p:sp>
        <p:nvSpPr>
          <p:cNvPr id="754" name="Google Shape;754;p31"/>
          <p:cNvSpPr txBox="1"/>
          <p:nvPr/>
        </p:nvSpPr>
        <p:spPr>
          <a:xfrm>
            <a:off x="475541" y="1464809"/>
            <a:ext cx="8839709" cy="258572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  <a:t>Se siente cálida. Evoca tierra, piel, madera y luz de la tarde. 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76F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  <a:t>No hay azules ni morados. 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76F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  <a:t>Todo remite a lo orgánico y hecho a mano.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76F"/>
              </a:buClr>
              <a:buSzPts val="2000"/>
              <a:buFont typeface="Montserrat"/>
              <a:buNone/>
            </a:pPr>
            <a:r>
              <a:t/>
            </a:r>
            <a:endParaRPr b="0" i="0" sz="2000" u="none" cap="none" strike="noStrike">
              <a:solidFill>
                <a:srgbClr val="00376F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76F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  <a:t>Estos colores transmiten permanencia, autenticidad, lujo discreto.</a:t>
            </a:r>
            <a:endParaRPr/>
          </a:p>
          <a:p>
            <a:pPr indent="-228600" lvl="0" marL="228600" marR="0" rtl="0" algn="l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>
                <a:srgbClr val="00376F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  <a:t>El musgo añade conexión con la Naturaleza sin volverse “ecoturismo”.</a:t>
            </a:r>
            <a:br>
              <a:rPr b="0" i="0" lang="en-US" sz="20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/>
          </a:p>
        </p:txBody>
      </p:sp>
      <p:pic>
        <p:nvPicPr>
          <p:cNvPr descr="AdobeColor-My Color Theme.jpeg" id="755" name="Google Shape;755;p31"/>
          <p:cNvPicPr preferRelativeResize="0"/>
          <p:nvPr/>
        </p:nvPicPr>
        <p:blipFill rotWithShape="1">
          <a:blip r:embed="rId4">
            <a:alphaModFix/>
          </a:blip>
          <a:srcRect b="59909" l="0" r="0" t="0"/>
          <a:stretch/>
        </p:blipFill>
        <p:spPr>
          <a:xfrm>
            <a:off x="4007365" y="4365082"/>
            <a:ext cx="4918221" cy="295764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dobeColor-My Color Theme.jpeg" id="756" name="Google Shape;756;p31"/>
          <p:cNvPicPr preferRelativeResize="0"/>
          <p:nvPr/>
        </p:nvPicPr>
        <p:blipFill rotWithShape="1">
          <a:blip r:embed="rId4">
            <a:alphaModFix/>
          </a:blip>
          <a:srcRect b="19522" l="2382" r="33711" t="40831"/>
          <a:stretch/>
        </p:blipFill>
        <p:spPr>
          <a:xfrm>
            <a:off x="905204" y="4453982"/>
            <a:ext cx="3178338" cy="2957693"/>
          </a:xfrm>
          <a:prstGeom prst="rect">
            <a:avLst/>
          </a:prstGeom>
          <a:noFill/>
          <a:ln>
            <a:noFill/>
          </a:ln>
        </p:spPr>
      </p:pic>
      <p:sp>
        <p:nvSpPr>
          <p:cNvPr id="757" name="Google Shape;757;p31"/>
          <p:cNvSpPr txBox="1"/>
          <p:nvPr/>
        </p:nvSpPr>
        <p:spPr>
          <a:xfrm>
            <a:off x="1224771" y="5837771"/>
            <a:ext cx="719837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Tierra</a:t>
            </a:r>
            <a:endParaRPr/>
          </a:p>
        </p:txBody>
      </p:sp>
      <p:sp>
        <p:nvSpPr>
          <p:cNvPr id="758" name="Google Shape;758;p31"/>
          <p:cNvSpPr txBox="1"/>
          <p:nvPr/>
        </p:nvSpPr>
        <p:spPr>
          <a:xfrm>
            <a:off x="2898813" y="5843838"/>
            <a:ext cx="946151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Carbón</a:t>
            </a:r>
            <a:endParaRPr/>
          </a:p>
        </p:txBody>
      </p:sp>
      <p:sp>
        <p:nvSpPr>
          <p:cNvPr id="759" name="Google Shape;759;p31"/>
          <p:cNvSpPr txBox="1"/>
          <p:nvPr/>
        </p:nvSpPr>
        <p:spPr>
          <a:xfrm>
            <a:off x="4453816" y="5843838"/>
            <a:ext cx="88315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Musgo</a:t>
            </a:r>
            <a:endParaRPr/>
          </a:p>
        </p:txBody>
      </p:sp>
      <p:sp>
        <p:nvSpPr>
          <p:cNvPr id="760" name="Google Shape;760;p31"/>
          <p:cNvSpPr txBox="1"/>
          <p:nvPr/>
        </p:nvSpPr>
        <p:spPr>
          <a:xfrm>
            <a:off x="7555846" y="5831703"/>
            <a:ext cx="77266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Cuero</a:t>
            </a:r>
            <a:endParaRPr/>
          </a:p>
        </p:txBody>
      </p:sp>
      <p:sp>
        <p:nvSpPr>
          <p:cNvPr id="761" name="Google Shape;761;p31"/>
          <p:cNvSpPr txBox="1"/>
          <p:nvPr/>
        </p:nvSpPr>
        <p:spPr>
          <a:xfrm>
            <a:off x="6013086" y="5843838"/>
            <a:ext cx="86664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-228600" lvl="0" marL="22860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535353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535353"/>
                </a:solidFill>
                <a:latin typeface="Montserrat"/>
                <a:ea typeface="Montserrat"/>
                <a:cs typeface="Montserrat"/>
                <a:sym typeface="Montserrat"/>
              </a:rPr>
              <a:t>Crema</a:t>
            </a:r>
            <a:endParaRPr/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65" name="Shape 7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528;g362f130192a_0_46" id="766" name="Google Shape;766;p32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5" cy="20425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40_F_213951354_WDtywe3uSs75bTtH3E6Wk8qyCDC535oP.jpg" id="767" name="Google Shape;767;p3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871434" y="-586728"/>
            <a:ext cx="5765713" cy="3843809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40_F_106422723_8AkCGNewtofDFJ2nBB9K3vb9MeFyb0hZ.jpg" id="768" name="Google Shape;768;p32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119590" y="-188824"/>
            <a:ext cx="4572001" cy="30480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40_F_617561595_eU5TjvjiZCJfI8HUONgfeZ7FFJ1Pc2AK.jpg" id="769" name="Google Shape;769;p32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6731" y="4225308"/>
            <a:ext cx="5334001" cy="30480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000_F_1648839516_JZxqdcOyPUgdh8lFBcZOtXn0kvyco53y.jpg" id="770" name="Google Shape;770;p3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2387027" y="3213911"/>
            <a:ext cx="7205820" cy="392717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240_F_162486659_4uyFFgLEl8Gp7oXOsdFzSx3Kcah0Jf4D.jpg" id="771" name="Google Shape;771;p3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-119590" y="2095971"/>
            <a:ext cx="4572001" cy="30480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000_F_347773854_EdhqAyyk3XttvPeSbdEd4EqA7QcXHMoL.jpg" id="772" name="Google Shape;772;p3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7448878" y="4459447"/>
            <a:ext cx="4876724" cy="325277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000_F_443912400_Pij1Jj6xofBr1US1IAewECjujdePz92u.jpg" id="773" name="Google Shape;773;p32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7947716" y="-103718"/>
            <a:ext cx="4314524" cy="2877788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9041bd56261235.59a6fa1f4ec0e.jpg" id="774" name="Google Shape;774;p32"/>
          <p:cNvPicPr preferRelativeResize="0"/>
          <p:nvPr/>
        </p:nvPicPr>
        <p:blipFill rotWithShape="1">
          <a:blip r:embed="rId11">
            <a:alphaModFix/>
          </a:blip>
          <a:srcRect b="0" l="13371" r="0" t="0"/>
          <a:stretch/>
        </p:blipFill>
        <p:spPr>
          <a:xfrm>
            <a:off x="7623682" y="2157412"/>
            <a:ext cx="2203211" cy="2543285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aptura de pantalla 2026-04-26 a la(s) 9.37.43 p. m..png" id="775" name="Google Shape;775;p32"/>
          <p:cNvPicPr preferRelativeResize="0"/>
          <p:nvPr/>
        </p:nvPicPr>
        <p:blipFill rotWithShape="1">
          <a:blip r:embed="rId12">
            <a:alphaModFix/>
          </a:blip>
          <a:srcRect b="0" l="14026" r="12473" t="0"/>
          <a:stretch/>
        </p:blipFill>
        <p:spPr>
          <a:xfrm>
            <a:off x="10923015" y="2661716"/>
            <a:ext cx="1326916" cy="191664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a7fbd6232151463.689648f8de0ac.jpg" id="776" name="Google Shape;776;p32"/>
          <p:cNvPicPr preferRelativeResize="0"/>
          <p:nvPr/>
        </p:nvPicPr>
        <p:blipFill rotWithShape="1">
          <a:blip r:embed="rId13">
            <a:alphaModFix/>
          </a:blip>
          <a:srcRect b="5929" l="40440" r="0" t="20711"/>
          <a:stretch/>
        </p:blipFill>
        <p:spPr>
          <a:xfrm>
            <a:off x="9441601" y="2598613"/>
            <a:ext cx="1326734" cy="204266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80" name="Shape 78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528;g362f130192a_0_46" id="781" name="Google Shape;781;p33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5" cy="20425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96;g370e6014a90_0_116" id="782" name="Google Shape;782;p33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783" name="Google Shape;783;p3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784" name="Google Shape;784;p33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  <p:sp>
        <p:nvSpPr>
          <p:cNvPr id="785" name="Google Shape;785;p33"/>
          <p:cNvSpPr txBox="1"/>
          <p:nvPr/>
        </p:nvSpPr>
        <p:spPr>
          <a:xfrm>
            <a:off x="410333" y="532012"/>
            <a:ext cx="8800200" cy="928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7000"/>
              <a:buFont typeface="Playfair Display"/>
              <a:buNone/>
            </a:pPr>
            <a:r>
              <a:rPr b="0" i="0" lang="en-US" sz="6700" u="none" cap="none" strike="noStrike">
                <a:solidFill>
                  <a:srgbClr val="00376F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Raíz - Playfair Display</a:t>
            </a:r>
            <a:endParaRPr sz="1100"/>
          </a:p>
        </p:txBody>
      </p:sp>
      <p:sp>
        <p:nvSpPr>
          <p:cNvPr id="786" name="Google Shape;786;p33"/>
          <p:cNvSpPr txBox="1"/>
          <p:nvPr/>
        </p:nvSpPr>
        <p:spPr>
          <a:xfrm>
            <a:off x="566444" y="1969793"/>
            <a:ext cx="4092000" cy="8172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5900"/>
              <a:buFont typeface="Arial"/>
              <a:buNone/>
            </a:pPr>
            <a:r>
              <a:rPr b="0" i="0" lang="en-US" sz="5900" u="none" cap="none" strike="noStrike">
                <a:solidFill>
                  <a:srgbClr val="00376F"/>
                </a:solidFill>
                <a:latin typeface="Arial"/>
                <a:ea typeface="Arial"/>
                <a:cs typeface="Arial"/>
                <a:sym typeface="Arial"/>
              </a:rPr>
              <a:t>Raíz - Didot</a:t>
            </a:r>
            <a:endParaRPr/>
          </a:p>
        </p:txBody>
      </p:sp>
      <p:sp>
        <p:nvSpPr>
          <p:cNvPr id="787" name="Google Shape;787;p33"/>
          <p:cNvSpPr txBox="1"/>
          <p:nvPr/>
        </p:nvSpPr>
        <p:spPr>
          <a:xfrm>
            <a:off x="7034828" y="4159244"/>
            <a:ext cx="48627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5500"/>
              <a:buFont typeface="Lato Light"/>
              <a:buNone/>
            </a:pPr>
            <a:r>
              <a:rPr b="0" i="0" lang="en-US" sz="5500" u="none" cap="none" strike="noStrike">
                <a:solidFill>
                  <a:srgbClr val="00376F"/>
                </a:solidFill>
                <a:latin typeface="Lato Light"/>
                <a:ea typeface="Lato Light"/>
                <a:cs typeface="Lato Light"/>
                <a:sym typeface="Lato Light"/>
              </a:rPr>
              <a:t>Raíz - Lato Light</a:t>
            </a:r>
            <a:endParaRPr/>
          </a:p>
        </p:txBody>
      </p:sp>
      <p:sp>
        <p:nvSpPr>
          <p:cNvPr id="788" name="Google Shape;788;p33"/>
          <p:cNvSpPr txBox="1"/>
          <p:nvPr/>
        </p:nvSpPr>
        <p:spPr>
          <a:xfrm>
            <a:off x="501982" y="3159491"/>
            <a:ext cx="69741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5500"/>
              <a:buFont typeface="Frank Ruhl Libre"/>
              <a:buNone/>
            </a:pPr>
            <a:r>
              <a:rPr b="0" i="0" lang="en-US" sz="5500" u="none" cap="none" strike="noStrike">
                <a:solidFill>
                  <a:srgbClr val="00376F"/>
                </a:solidFill>
                <a:latin typeface="Frank Ruhl Libre"/>
                <a:ea typeface="Frank Ruhl Libre"/>
                <a:cs typeface="Frank Ruhl Libre"/>
                <a:sym typeface="Frank Ruhl Libre"/>
              </a:rPr>
              <a:t>Raíz - Frank Ruhl Libre</a:t>
            </a:r>
            <a:endParaRPr/>
          </a:p>
        </p:txBody>
      </p:sp>
      <p:sp>
        <p:nvSpPr>
          <p:cNvPr id="789" name="Google Shape;789;p33"/>
          <p:cNvSpPr txBox="1"/>
          <p:nvPr/>
        </p:nvSpPr>
        <p:spPr>
          <a:xfrm>
            <a:off x="5261932" y="5228908"/>
            <a:ext cx="6739200" cy="7620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5500"/>
              <a:buFont typeface="Arial"/>
              <a:buNone/>
            </a:pPr>
            <a:r>
              <a:rPr b="0" i="0" lang="en-US" sz="5500" u="none" cap="none" strike="noStrike">
                <a:solidFill>
                  <a:srgbClr val="00376F"/>
                </a:solidFill>
                <a:latin typeface="Arial"/>
                <a:ea typeface="Arial"/>
                <a:cs typeface="Arial"/>
                <a:sym typeface="Arial"/>
              </a:rPr>
              <a:t>Raíz - TT Wellingtons</a:t>
            </a:r>
            <a:endParaRPr/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793" name="Shape 7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528;g362f130192a_0_46" id="794" name="Google Shape;794;p34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5" cy="2042576"/>
          </a:xfrm>
          <a:prstGeom prst="rect">
            <a:avLst/>
          </a:prstGeom>
          <a:noFill/>
          <a:ln>
            <a:noFill/>
          </a:ln>
        </p:spPr>
      </p:pic>
      <p:sp>
        <p:nvSpPr>
          <p:cNvPr id="795" name="Google Shape;795;p34"/>
          <p:cNvSpPr txBox="1"/>
          <p:nvPr/>
        </p:nvSpPr>
        <p:spPr>
          <a:xfrm>
            <a:off x="572339" y="1607147"/>
            <a:ext cx="2007023" cy="13970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AA7942"/>
              </a:buClr>
              <a:buSzPts val="8200"/>
              <a:buFont typeface="Playfair Display"/>
              <a:buNone/>
            </a:pPr>
            <a:r>
              <a:rPr b="0" i="0" lang="en-US" sz="8200" u="none" cap="none" strike="noStrike">
                <a:solidFill>
                  <a:srgbClr val="AA7942"/>
                </a:solidFill>
                <a:latin typeface="Playfair Display"/>
                <a:ea typeface="Playfair Display"/>
                <a:cs typeface="Playfair Display"/>
                <a:sym typeface="Playfair Display"/>
              </a:rPr>
              <a:t>Raíz</a:t>
            </a:r>
            <a:endParaRPr/>
          </a:p>
        </p:txBody>
      </p:sp>
      <p:sp>
        <p:nvSpPr>
          <p:cNvPr id="796" name="Google Shape;796;p34"/>
          <p:cNvSpPr txBox="1"/>
          <p:nvPr/>
        </p:nvSpPr>
        <p:spPr>
          <a:xfrm>
            <a:off x="618474" y="3541533"/>
            <a:ext cx="11114926" cy="5207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3400"/>
              <a:buFont typeface="Lato Light"/>
              <a:buNone/>
            </a:pPr>
            <a:r>
              <a:rPr b="0" i="0" lang="en-US" sz="3400" u="none" cap="none" strike="noStrike">
                <a:solidFill>
                  <a:srgbClr val="000000"/>
                </a:solidFill>
                <a:latin typeface="Lato Light"/>
                <a:ea typeface="Lato Light"/>
                <a:cs typeface="Lato Light"/>
                <a:sym typeface="Lato Light"/>
              </a:rPr>
              <a:t>Hecha a mano con intención, para quien valora lo auténtico.</a:t>
            </a:r>
            <a:endParaRPr/>
          </a:p>
        </p:txBody>
      </p:sp>
      <p:pic>
        <p:nvPicPr>
          <p:cNvPr descr="Google Shape;496;g370e6014a90_0_116" id="797" name="Google Shape;797;p3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798" name="Google Shape;798;p3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799" name="Google Shape;799;p3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03" name="Shape 80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04" name="Google Shape;804;p35"/>
          <p:cNvSpPr txBox="1"/>
          <p:nvPr/>
        </p:nvSpPr>
        <p:spPr>
          <a:xfrm>
            <a:off x="5407335" y="2457219"/>
            <a:ext cx="6158752" cy="713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40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  <a:t>Storyboard</a:t>
            </a:r>
            <a:endParaRPr/>
          </a:p>
        </p:txBody>
      </p:sp>
      <p:cxnSp>
        <p:nvCxnSpPr>
          <p:cNvPr id="805" name="Google Shape;805;p35"/>
          <p:cNvCxnSpPr/>
          <p:nvPr/>
        </p:nvCxnSpPr>
        <p:spPr>
          <a:xfrm>
            <a:off x="5598236" y="3560617"/>
            <a:ext cx="1278001" cy="1"/>
          </a:xfrm>
          <a:prstGeom prst="straightConnector1">
            <a:avLst/>
          </a:prstGeom>
          <a:noFill/>
          <a:ln cap="flat" cmpd="sng" w="38100">
            <a:solidFill>
              <a:srgbClr val="00376F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806" name="Google Shape;806;p35"/>
          <p:cNvSpPr txBox="1"/>
          <p:nvPr/>
        </p:nvSpPr>
        <p:spPr>
          <a:xfrm>
            <a:off x="5533121" y="3723275"/>
            <a:ext cx="5341251" cy="45970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2400"/>
              <a:buFont typeface="Montserrat Medium"/>
              <a:buNone/>
            </a:pPr>
            <a:r>
              <a:rPr b="0" i="0" lang="en-US" sz="2400" u="none" cap="none" strike="noStrike">
                <a:solidFill>
                  <a:srgbClr val="00376F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Lección 3.</a:t>
            </a:r>
            <a:endParaRPr/>
          </a:p>
        </p:txBody>
      </p:sp>
      <p:pic>
        <p:nvPicPr>
          <p:cNvPr descr="Google Shape;553;g371302c5a3c_1_53" id="807" name="Google Shape;807;p3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279612"/>
            <a:ext cx="4612600" cy="3208101"/>
          </a:xfrm>
          <a:prstGeom prst="rect">
            <a:avLst/>
          </a:prstGeom>
          <a:noFill/>
          <a:ln>
            <a:noFill/>
          </a:ln>
        </p:spPr>
      </p:pic>
      <p:sp>
        <p:nvSpPr>
          <p:cNvPr id="808" name="Google Shape;808;p35"/>
          <p:cNvSpPr/>
          <p:nvPr/>
        </p:nvSpPr>
        <p:spPr>
          <a:xfrm>
            <a:off x="0" y="6126274"/>
            <a:ext cx="12192000" cy="1083901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09" name="Google Shape;809;p35"/>
          <p:cNvSpPr/>
          <p:nvPr/>
        </p:nvSpPr>
        <p:spPr>
          <a:xfrm>
            <a:off x="2525" y="3100575"/>
            <a:ext cx="1346400" cy="1875001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10" name="Google Shape;810;p35"/>
          <p:cNvSpPr/>
          <p:nvPr/>
        </p:nvSpPr>
        <p:spPr>
          <a:xfrm>
            <a:off x="-22676" y="2987325"/>
            <a:ext cx="1396802" cy="1374901"/>
          </a:xfrm>
          <a:prstGeom prst="ellipse">
            <a:avLst/>
          </a:prstGeom>
          <a:solidFill>
            <a:srgbClr val="F09C15"/>
          </a:solidFill>
          <a:ln cap="flat" cmpd="sng" w="9525">
            <a:solidFill>
              <a:srgbClr val="F29E1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aptura_de_pantalla_2024-06-17_094120-removebg-preview (1).pngGoogle Shape;557;g371302c5a3c_1_53" id="811" name="Google Shape;811;p35"/>
          <p:cNvPicPr preferRelativeResize="0"/>
          <p:nvPr/>
        </p:nvPicPr>
        <p:blipFill rotWithShape="1">
          <a:blip r:embed="rId4">
            <a:alphaModFix/>
          </a:blip>
          <a:srcRect b="34101" l="0" r="0" t="17649"/>
          <a:stretch/>
        </p:blipFill>
        <p:spPr>
          <a:xfrm>
            <a:off x="447500" y="6361174"/>
            <a:ext cx="2018102" cy="4131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en Blanco.pngGoogle Shape;558;g371302c5a3c_1_53" id="812" name="Google Shape;812;p3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532064" y="6413825"/>
            <a:ext cx="2079735" cy="307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pia de logo pymenauta blanco (1).pngGoogle Shape;559;g371302c5a3c_1_53" id="813" name="Google Shape;813;p3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02312" y="6385473"/>
            <a:ext cx="2225376" cy="364506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17" name="Shape 8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8" name="Google Shape;818;p36"/>
          <p:cNvSpPr/>
          <p:nvPr/>
        </p:nvSpPr>
        <p:spPr>
          <a:xfrm>
            <a:off x="0" y="6126274"/>
            <a:ext cx="12192000" cy="1083901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aptura_de_pantalla_2024-06-17_094120-removebg-preview (1).pngGoogle Shape;557;g371302c5a3c_1_53" id="819" name="Google Shape;819;p36"/>
          <p:cNvPicPr preferRelativeResize="0"/>
          <p:nvPr/>
        </p:nvPicPr>
        <p:blipFill rotWithShape="1">
          <a:blip r:embed="rId3">
            <a:alphaModFix/>
          </a:blip>
          <a:srcRect b="34101" l="0" r="0" t="17649"/>
          <a:stretch/>
        </p:blipFill>
        <p:spPr>
          <a:xfrm>
            <a:off x="447500" y="6361174"/>
            <a:ext cx="2018102" cy="4131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en Blanco.pngGoogle Shape;558;g371302c5a3c_1_53" id="820" name="Google Shape;820;p3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32064" y="6413825"/>
            <a:ext cx="2079735" cy="307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pia de logo pymenauta blanco (1).pngGoogle Shape;559;g371302c5a3c_1_53" id="821" name="Google Shape;821;p3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02312" y="6385473"/>
            <a:ext cx="2225376" cy="36450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toryboard-Examples-for-Film-Storyboard-Ideas-George-Lucas-Star-Wars-A-New-Hope.jpg" id="822" name="Google Shape;822;p36"/>
          <p:cNvPicPr preferRelativeResize="0"/>
          <p:nvPr/>
        </p:nvPicPr>
        <p:blipFill rotWithShape="1">
          <a:blip r:embed="rId6">
            <a:alphaModFix/>
          </a:blip>
          <a:srcRect b="33606" l="0" r="0" t="0"/>
          <a:stretch/>
        </p:blipFill>
        <p:spPr>
          <a:xfrm>
            <a:off x="1812329" y="90254"/>
            <a:ext cx="8567161" cy="5968626"/>
          </a:xfrm>
          <a:prstGeom prst="rect">
            <a:avLst/>
          </a:prstGeom>
          <a:noFill/>
          <a:ln>
            <a:noFill/>
          </a:ln>
        </p:spPr>
      </p:pic>
      <p:sp>
        <p:nvSpPr>
          <p:cNvPr id="823" name="Google Shape;823;p36"/>
          <p:cNvSpPr txBox="1"/>
          <p:nvPr/>
        </p:nvSpPr>
        <p:spPr>
          <a:xfrm rot="-5400000">
            <a:off x="-662839" y="2849276"/>
            <a:ext cx="3589427" cy="2413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Star Wars Episodio IV 1977. G. Lucas</a:t>
            </a:r>
            <a:endParaRPr/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27" name="Shape 82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8" name="Google Shape;828;p37"/>
          <p:cNvSpPr/>
          <p:nvPr/>
        </p:nvSpPr>
        <p:spPr>
          <a:xfrm>
            <a:off x="0" y="6126274"/>
            <a:ext cx="12192000" cy="1083901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aptura_de_pantalla_2024-06-17_094120-removebg-preview (1).pngGoogle Shape;557;g371302c5a3c_1_53" id="829" name="Google Shape;829;p37"/>
          <p:cNvPicPr preferRelativeResize="0"/>
          <p:nvPr/>
        </p:nvPicPr>
        <p:blipFill rotWithShape="1">
          <a:blip r:embed="rId3">
            <a:alphaModFix/>
          </a:blip>
          <a:srcRect b="34101" l="0" r="0" t="17649"/>
          <a:stretch/>
        </p:blipFill>
        <p:spPr>
          <a:xfrm>
            <a:off x="447500" y="6361174"/>
            <a:ext cx="2018102" cy="4131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en Blanco.pngGoogle Shape;558;g371302c5a3c_1_53" id="830" name="Google Shape;830;p3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32064" y="6413825"/>
            <a:ext cx="2079735" cy="307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pia de logo pymenauta blanco (1).pngGoogle Shape;559;g371302c5a3c_1_53" id="831" name="Google Shape;831;p3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02312" y="6385473"/>
            <a:ext cx="2225376" cy="36450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Film-Storyboard-Examples-Gabriel-Hardman-Inception-Christopher-Nolan-Storyboard-Ideas.jpg" id="832" name="Google Shape;832;p37"/>
          <p:cNvPicPr preferRelativeResize="0"/>
          <p:nvPr/>
        </p:nvPicPr>
        <p:blipFill rotWithShape="1">
          <a:blip r:embed="rId6">
            <a:alphaModFix/>
          </a:blip>
          <a:srcRect b="0" l="6105" r="0" t="0"/>
          <a:stretch/>
        </p:blipFill>
        <p:spPr>
          <a:xfrm>
            <a:off x="670865" y="24155"/>
            <a:ext cx="4981974" cy="600633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Storyboard-Examples-Edge-of-tomorrow-Storyboard-StudioBinder.jpg" id="833" name="Google Shape;833;p3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6697202" y="128948"/>
            <a:ext cx="5305946" cy="5796744"/>
          </a:xfrm>
          <a:prstGeom prst="rect">
            <a:avLst/>
          </a:prstGeom>
          <a:noFill/>
          <a:ln>
            <a:noFill/>
          </a:ln>
        </p:spPr>
      </p:pic>
      <p:sp>
        <p:nvSpPr>
          <p:cNvPr id="834" name="Google Shape;834;p37"/>
          <p:cNvSpPr txBox="1"/>
          <p:nvPr/>
        </p:nvSpPr>
        <p:spPr>
          <a:xfrm rot="-5400000">
            <a:off x="-1285335" y="2977901"/>
            <a:ext cx="3332176" cy="2413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Origen (Inception) 2010. C. Nolan</a:t>
            </a:r>
            <a:endParaRPr/>
          </a:p>
        </p:txBody>
      </p:sp>
      <p:sp>
        <p:nvSpPr>
          <p:cNvPr id="835" name="Google Shape;835;p37"/>
          <p:cNvSpPr txBox="1"/>
          <p:nvPr/>
        </p:nvSpPr>
        <p:spPr>
          <a:xfrm rot="-5400000">
            <a:off x="3700863" y="2949149"/>
            <a:ext cx="5396078" cy="2413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Al filo del mañana (Edge of tomorrow) 2014. D. Liman</a:t>
            </a:r>
            <a:endParaRPr/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39" name="Shape 83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40" name="Google Shape;840;p38"/>
          <p:cNvSpPr/>
          <p:nvPr/>
        </p:nvSpPr>
        <p:spPr>
          <a:xfrm>
            <a:off x="0" y="6126274"/>
            <a:ext cx="12192000" cy="1083901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841" name="Google Shape;841;p38"/>
          <p:cNvSpPr/>
          <p:nvPr/>
        </p:nvSpPr>
        <p:spPr>
          <a:xfrm>
            <a:off x="2525" y="3100575"/>
            <a:ext cx="1346400" cy="1875001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aptura_de_pantalla_2024-06-17_094120-removebg-preview (1).pngGoogle Shape;557;g371302c5a3c_1_53" id="842" name="Google Shape;842;p38"/>
          <p:cNvPicPr preferRelativeResize="0"/>
          <p:nvPr/>
        </p:nvPicPr>
        <p:blipFill rotWithShape="1">
          <a:blip r:embed="rId3">
            <a:alphaModFix/>
          </a:blip>
          <a:srcRect b="34101" l="0" r="0" t="17649"/>
          <a:stretch/>
        </p:blipFill>
        <p:spPr>
          <a:xfrm>
            <a:off x="447500" y="6361174"/>
            <a:ext cx="2018102" cy="4131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en Blanco.pngGoogle Shape;558;g371302c5a3c_1_53" id="843" name="Google Shape;843;p38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9532064" y="6413825"/>
            <a:ext cx="2079735" cy="307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pia de logo pymenauta blanco (1).pngGoogle Shape;559;g371302c5a3c_1_53" id="844" name="Google Shape;844;p3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4602312" y="6385473"/>
            <a:ext cx="2225376" cy="36450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ladiator-Storyboarding-2.jpg.jpeg" id="845" name="Google Shape;845;p3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2352775" y="276421"/>
            <a:ext cx="3243657" cy="577834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_EK9_8VoAAIGx2.jpg" id="846" name="Google Shape;846;p3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5833565" y="380470"/>
            <a:ext cx="3243656" cy="5592510"/>
          </a:xfrm>
          <a:prstGeom prst="rect">
            <a:avLst/>
          </a:prstGeom>
          <a:noFill/>
          <a:ln>
            <a:noFill/>
          </a:ln>
        </p:spPr>
      </p:pic>
      <p:sp>
        <p:nvSpPr>
          <p:cNvPr id="847" name="Google Shape;847;p38"/>
          <p:cNvSpPr txBox="1"/>
          <p:nvPr/>
        </p:nvSpPr>
        <p:spPr>
          <a:xfrm rot="-5400000">
            <a:off x="-1102123" y="2880869"/>
            <a:ext cx="3555696" cy="2413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600"/>
              <a:buFont typeface="Montserrat"/>
              <a:buNone/>
            </a:pPr>
            <a:r>
              <a:rPr b="0" i="0" lang="en-US" sz="1600" u="none" cap="none" strike="noStrike">
                <a:solidFill>
                  <a:srgbClr val="000000"/>
                </a:solidFill>
                <a:latin typeface="Montserrat"/>
                <a:ea typeface="Montserrat"/>
                <a:cs typeface="Montserrat"/>
                <a:sym typeface="Montserrat"/>
              </a:rPr>
              <a:t>Gladiador (Gladiator) 2000. R. Scott</a:t>
            </a:r>
            <a:endParaRPr/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51" name="Shape 85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52" name="Google Shape;852;p39"/>
          <p:cNvSpPr txBox="1"/>
          <p:nvPr/>
        </p:nvSpPr>
        <p:spPr>
          <a:xfrm>
            <a:off x="1303024" y="951124"/>
            <a:ext cx="8782636" cy="650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Storyboard</a:t>
            </a:r>
            <a:endParaRPr/>
          </a:p>
        </p:txBody>
      </p:sp>
      <p:sp>
        <p:nvSpPr>
          <p:cNvPr id="853" name="Google Shape;853;p39"/>
          <p:cNvSpPr txBox="1"/>
          <p:nvPr/>
        </p:nvSpPr>
        <p:spPr>
          <a:xfrm>
            <a:off x="1227844" y="2933715"/>
            <a:ext cx="10115100" cy="2126586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400"/>
              <a:buFont typeface="Montserrat"/>
              <a:buNone/>
            </a:pPr>
            <a:r>
              <a:rPr b="0" i="0" lang="en-US" sz="24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El cine planifica cada encuadre porque sabe que cada imagen tiene un costo.</a:t>
            </a:r>
            <a:endParaRPr/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2400"/>
              <a:buFont typeface="Montserrat"/>
              <a:buNone/>
            </a:pPr>
            <a:r>
              <a:t/>
            </a:r>
            <a:endParaRPr b="0" i="0" sz="24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2400"/>
              <a:buFont typeface="Montserrat"/>
              <a:buNone/>
            </a:pPr>
            <a:r>
              <a:rPr b="0" i="0" lang="en-US" sz="24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En redes sociales el costo es la </a:t>
            </a:r>
            <a:r>
              <a:rPr b="1" i="0" lang="en-US" sz="24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atención</a:t>
            </a:r>
            <a:r>
              <a:rPr b="0" i="0" lang="en-US" sz="24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 de tu cliente.</a:t>
            </a:r>
            <a:endParaRPr/>
          </a:p>
        </p:txBody>
      </p:sp>
      <p:pic>
        <p:nvPicPr>
          <p:cNvPr descr="Google Shape;567;g36322f2bda6_0_137" id="854" name="Google Shape;854;p39"/>
          <p:cNvPicPr preferRelativeResize="0"/>
          <p:nvPr/>
        </p:nvPicPr>
        <p:blipFill rotWithShape="1">
          <a:blip r:embed="rId3">
            <a:alphaModFix/>
          </a:blip>
          <a:srcRect b="36191" l="0" r="47846" t="0"/>
          <a:stretch/>
        </p:blipFill>
        <p:spPr>
          <a:xfrm>
            <a:off x="-1" y="-1"/>
            <a:ext cx="1257301" cy="205716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96;g370e6014a90_0_116" id="855" name="Google Shape;855;p39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856" name="Google Shape;856;p3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857" name="Google Shape;857;p3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57" name="Shape 45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8" name="Google Shape;458;p4"/>
          <p:cNvSpPr/>
          <p:nvPr/>
        </p:nvSpPr>
        <p:spPr>
          <a:xfrm>
            <a:off x="9" y="-1"/>
            <a:ext cx="6345384" cy="2208665"/>
          </a:xfrm>
          <a:custGeom>
            <a:rect b="b" l="l" r="r" t="t"/>
            <a:pathLst>
              <a:path extrusionOk="0" h="21600" w="21600">
                <a:moveTo>
                  <a:pt x="0" y="336"/>
                </a:moveTo>
                <a:lnTo>
                  <a:pt x="17987" y="0"/>
                </a:lnTo>
                <a:cubicBezTo>
                  <a:pt x="19983" y="0"/>
                  <a:pt x="21600" y="4798"/>
                  <a:pt x="21600" y="10716"/>
                </a:cubicBezTo>
                <a:cubicBezTo>
                  <a:pt x="21600" y="16634"/>
                  <a:pt x="19983" y="21432"/>
                  <a:pt x="17987" y="21432"/>
                </a:cubicBezTo>
                <a:lnTo>
                  <a:pt x="57" y="21600"/>
                </a:lnTo>
                <a:lnTo>
                  <a:pt x="0" y="336"/>
                </a:lnTo>
                <a:close/>
              </a:path>
            </a:pathLst>
          </a:custGeom>
          <a:solidFill>
            <a:srgbClr val="0D4E8B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59" name="Google Shape;459;p4"/>
          <p:cNvSpPr/>
          <p:nvPr/>
        </p:nvSpPr>
        <p:spPr>
          <a:xfrm>
            <a:off x="0" y="5900949"/>
            <a:ext cx="12192000" cy="93330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60" name="Google Shape;460;p4"/>
          <p:cNvSpPr txBox="1"/>
          <p:nvPr>
            <p:ph type="title"/>
          </p:nvPr>
        </p:nvSpPr>
        <p:spPr>
          <a:xfrm>
            <a:off x="1016695" y="467624"/>
            <a:ext cx="4414201" cy="1325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Montserrat"/>
              <a:buNone/>
            </a:pPr>
            <a:r>
              <a:rPr b="1" lang="en-US"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Objetivo del curso</a:t>
            </a:r>
            <a:endParaRPr/>
          </a:p>
        </p:txBody>
      </p:sp>
      <p:sp>
        <p:nvSpPr>
          <p:cNvPr id="461" name="Google Shape;461;p4"/>
          <p:cNvSpPr txBox="1"/>
          <p:nvPr>
            <p:ph idx="1" type="body"/>
          </p:nvPr>
        </p:nvSpPr>
        <p:spPr>
          <a:xfrm>
            <a:off x="1213117" y="2254737"/>
            <a:ext cx="9537301" cy="31848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/>
          <a:p>
            <a:pPr indent="0" lvl="0" marL="0" marR="0" rtl="0" algn="l">
              <a:lnSpc>
                <a:spcPct val="14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400"/>
              <a:buFont typeface="Arial"/>
              <a:buNone/>
            </a:pPr>
            <a:r>
              <a:rPr lang="en-US" sz="2400">
                <a:solidFill>
                  <a:srgbClr val="063B6D"/>
                </a:solidFill>
              </a:rPr>
              <a:t>Desarrollar un criterio visual sólido para traducir las intenciones de su marca en imágenes coherentes con los objetivos comerciales</a:t>
            </a:r>
            <a:endParaRPr/>
          </a:p>
        </p:txBody>
      </p:sp>
      <p:pic>
        <p:nvPicPr>
          <p:cNvPr descr="Google Shape;462;p4" id="462" name="Google Shape;462;p4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62443" y="6169705"/>
            <a:ext cx="1693866" cy="395801"/>
          </a:xfrm>
          <a:prstGeom prst="rect">
            <a:avLst/>
          </a:prstGeom>
          <a:noFill/>
          <a:ln>
            <a:noFill/>
          </a:ln>
        </p:spPr>
      </p:pic>
      <p:sp>
        <p:nvSpPr>
          <p:cNvPr id="463" name="Google Shape;463;p4"/>
          <p:cNvSpPr/>
          <p:nvPr/>
        </p:nvSpPr>
        <p:spPr>
          <a:xfrm>
            <a:off x="8728625" y="6075700"/>
            <a:ext cx="2309701" cy="583801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Logo BN Pymes.pngGoogle Shape;464;p4" id="464" name="Google Shape;464;p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886849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65;p4" id="465" name="Google Shape;465;p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49475" y="6203975"/>
            <a:ext cx="2096485" cy="3642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66;p4" id="466" name="Google Shape;466;p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352937" y="840040"/>
            <a:ext cx="839061" cy="8451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67;p4" id="467" name="Google Shape;467;p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575121" y="0"/>
            <a:ext cx="1616876" cy="88193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68;p4" id="468" name="Google Shape;468;p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0805073" y="956052"/>
            <a:ext cx="440967" cy="4409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61" name="Shape 86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62" name="Google Shape;862;p40"/>
          <p:cNvSpPr txBox="1"/>
          <p:nvPr/>
        </p:nvSpPr>
        <p:spPr>
          <a:xfrm>
            <a:off x="1303024" y="951124"/>
            <a:ext cx="8782636" cy="650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Storyboard</a:t>
            </a:r>
            <a:endParaRPr/>
          </a:p>
        </p:txBody>
      </p:sp>
      <p:sp>
        <p:nvSpPr>
          <p:cNvPr id="863" name="Google Shape;863;p40"/>
          <p:cNvSpPr txBox="1"/>
          <p:nvPr/>
        </p:nvSpPr>
        <p:spPr>
          <a:xfrm>
            <a:off x="1242572" y="2834655"/>
            <a:ext cx="10115100" cy="139824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400"/>
              <a:buFont typeface="Montserrat"/>
              <a:buNone/>
            </a:pPr>
            <a:r>
              <a:rPr b="0" i="0" lang="en-US" sz="24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El Storyboard (o guión gráfico) funciona para convertir ideas en imágenes poderosas, tanto para películas como para publicidad y nos ayuda a contar una historia visualmente.</a:t>
            </a:r>
            <a:endParaRPr/>
          </a:p>
        </p:txBody>
      </p:sp>
      <p:pic>
        <p:nvPicPr>
          <p:cNvPr descr="Google Shape;567;g36322f2bda6_0_137" id="864" name="Google Shape;864;p40"/>
          <p:cNvPicPr preferRelativeResize="0"/>
          <p:nvPr/>
        </p:nvPicPr>
        <p:blipFill rotWithShape="1">
          <a:blip r:embed="rId3">
            <a:alphaModFix/>
          </a:blip>
          <a:srcRect b="36191" l="0" r="47846" t="0"/>
          <a:stretch/>
        </p:blipFill>
        <p:spPr>
          <a:xfrm>
            <a:off x="-1" y="-1"/>
            <a:ext cx="1257301" cy="205716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96;g370e6014a90_0_116" id="865" name="Google Shape;865;p40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866" name="Google Shape;866;p4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867" name="Google Shape;867;p40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bg>
      <p:bgPr>
        <a:solidFill>
          <a:srgbClr val="F5FAFE"/>
        </a:solidFill>
      </p:bgPr>
    </p:bg>
    <p:spTree>
      <p:nvGrpSpPr>
        <p:cNvPr id="871" name="Shape 87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598;g3710c07b0e7_0_6" id="872" name="Google Shape;872;p41"/>
          <p:cNvPicPr preferRelativeResize="0"/>
          <p:nvPr/>
        </p:nvPicPr>
        <p:blipFill rotWithShape="1">
          <a:blip r:embed="rId3">
            <a:alphaModFix/>
          </a:blip>
          <a:srcRect b="80764" l="52969" r="0" t="0"/>
          <a:stretch/>
        </p:blipFill>
        <p:spPr>
          <a:xfrm>
            <a:off x="9110025" y="0"/>
            <a:ext cx="3081975" cy="1260575"/>
          </a:xfrm>
          <a:prstGeom prst="rect">
            <a:avLst/>
          </a:prstGeom>
          <a:noFill/>
          <a:ln>
            <a:noFill/>
          </a:ln>
        </p:spPr>
      </p:pic>
      <p:sp>
        <p:nvSpPr>
          <p:cNvPr id="873" name="Google Shape;873;p41"/>
          <p:cNvSpPr txBox="1"/>
          <p:nvPr/>
        </p:nvSpPr>
        <p:spPr>
          <a:xfrm>
            <a:off x="960124" y="702300"/>
            <a:ext cx="7167651" cy="650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Mini historias para redes</a:t>
            </a:r>
            <a:endParaRPr/>
          </a:p>
        </p:txBody>
      </p:sp>
      <p:sp>
        <p:nvSpPr>
          <p:cNvPr id="874" name="Google Shape;874;p41"/>
          <p:cNvSpPr/>
          <p:nvPr/>
        </p:nvSpPr>
        <p:spPr>
          <a:xfrm>
            <a:off x="2326899" y="2220486"/>
            <a:ext cx="8562601" cy="1112101"/>
          </a:xfrm>
          <a:prstGeom prst="roundRect">
            <a:avLst>
              <a:gd fmla="val 16667" name="adj"/>
            </a:avLst>
          </a:prstGeom>
          <a:solidFill>
            <a:srgbClr val="31538F"/>
          </a:solidFill>
          <a:ln cap="flat" cmpd="sng" w="9525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14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"/>
              <a:buNone/>
            </a:pPr>
            <a:r>
              <a:t/>
            </a:r>
            <a:endParaRPr b="0" i="0" sz="16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875" name="Google Shape;875;p41"/>
          <p:cNvGrpSpPr/>
          <p:nvPr/>
        </p:nvGrpSpPr>
        <p:grpSpPr>
          <a:xfrm>
            <a:off x="1317849" y="2338376"/>
            <a:ext cx="881402" cy="876301"/>
            <a:chOff x="0" y="0"/>
            <a:chExt cx="881400" cy="876300"/>
          </a:xfrm>
        </p:grpSpPr>
        <p:sp>
          <p:nvSpPr>
            <p:cNvPr id="876" name="Google Shape;876;p41"/>
            <p:cNvSpPr/>
            <p:nvPr/>
          </p:nvSpPr>
          <p:spPr>
            <a:xfrm>
              <a:off x="0" y="0"/>
              <a:ext cx="881400" cy="876300"/>
            </a:xfrm>
            <a:prstGeom prst="ellipse">
              <a:avLst/>
            </a:prstGeom>
            <a:solidFill>
              <a:srgbClr val="C3C316"/>
            </a:solidFill>
            <a:ln cap="flat" cmpd="sng" w="9525">
              <a:solidFill>
                <a:srgbClr val="C1C21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3600"/>
                <a:buFont typeface="Montserrat"/>
                <a:buNone/>
              </a:pPr>
              <a:r>
                <a:t/>
              </a:r>
              <a:endParaRPr b="0" i="0" sz="3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77" name="Google Shape;877;p41"/>
            <p:cNvSpPr txBox="1"/>
            <p:nvPr/>
          </p:nvSpPr>
          <p:spPr>
            <a:xfrm>
              <a:off x="133840" y="67324"/>
              <a:ext cx="613720" cy="7416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3600"/>
                <a:buFont typeface="Montserrat"/>
                <a:buNone/>
              </a:pPr>
              <a:r>
                <a:rPr b="0" i="0" lang="en-US" sz="36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1</a:t>
              </a:r>
              <a:endParaRPr/>
            </a:p>
          </p:txBody>
        </p:sp>
      </p:grpSp>
      <p:sp>
        <p:nvSpPr>
          <p:cNvPr id="878" name="Google Shape;878;p41"/>
          <p:cNvSpPr/>
          <p:nvPr/>
        </p:nvSpPr>
        <p:spPr>
          <a:xfrm>
            <a:off x="2326899" y="3525736"/>
            <a:ext cx="8562601" cy="949201"/>
          </a:xfrm>
          <a:prstGeom prst="roundRect">
            <a:avLst>
              <a:gd fmla="val 16667" name="adj"/>
            </a:avLst>
          </a:prstGeom>
          <a:solidFill>
            <a:srgbClr val="31538F"/>
          </a:solidFill>
          <a:ln cap="flat" cmpd="sng" w="9525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just">
              <a:lnSpc>
                <a:spcPct val="140014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Montserrat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879" name="Google Shape;879;p41"/>
          <p:cNvGrpSpPr/>
          <p:nvPr/>
        </p:nvGrpSpPr>
        <p:grpSpPr>
          <a:xfrm>
            <a:off x="1297748" y="3562176"/>
            <a:ext cx="921603" cy="876301"/>
            <a:chOff x="-1" y="0"/>
            <a:chExt cx="921602" cy="876300"/>
          </a:xfrm>
        </p:grpSpPr>
        <p:sp>
          <p:nvSpPr>
            <p:cNvPr id="880" name="Google Shape;880;p41"/>
            <p:cNvSpPr/>
            <p:nvPr/>
          </p:nvSpPr>
          <p:spPr>
            <a:xfrm>
              <a:off x="-1" y="0"/>
              <a:ext cx="921602" cy="876300"/>
            </a:xfrm>
            <a:prstGeom prst="ellipse">
              <a:avLst/>
            </a:prstGeom>
            <a:solidFill>
              <a:srgbClr val="C3C316"/>
            </a:solidFill>
            <a:ln cap="flat" cmpd="sng" w="9525">
              <a:solidFill>
                <a:srgbClr val="C1C21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3600"/>
                <a:buFont typeface="Montserrat"/>
                <a:buNone/>
              </a:pPr>
              <a:r>
                <a:t/>
              </a:r>
              <a:endParaRPr b="0" i="0" sz="3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81" name="Google Shape;881;p41"/>
            <p:cNvSpPr txBox="1"/>
            <p:nvPr/>
          </p:nvSpPr>
          <p:spPr>
            <a:xfrm>
              <a:off x="139727" y="67324"/>
              <a:ext cx="642146" cy="7416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3600"/>
                <a:buFont typeface="Montserrat"/>
                <a:buNone/>
              </a:pPr>
              <a:r>
                <a:rPr b="0" i="0" lang="en-US" sz="36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</a:t>
              </a:r>
              <a:endParaRPr/>
            </a:p>
          </p:txBody>
        </p:sp>
      </p:grpSp>
      <p:sp>
        <p:nvSpPr>
          <p:cNvPr id="882" name="Google Shape;882;p41"/>
          <p:cNvSpPr/>
          <p:nvPr/>
        </p:nvSpPr>
        <p:spPr>
          <a:xfrm>
            <a:off x="2326899" y="4638624"/>
            <a:ext cx="8562601" cy="864601"/>
          </a:xfrm>
          <a:prstGeom prst="roundRect">
            <a:avLst>
              <a:gd fmla="val 16667" name="adj"/>
            </a:avLst>
          </a:prstGeom>
          <a:solidFill>
            <a:srgbClr val="31538F"/>
          </a:solidFill>
          <a:ln cap="flat" cmpd="sng" w="9525">
            <a:solidFill>
              <a:srgbClr val="31538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l">
              <a:lnSpc>
                <a:spcPct val="140014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600"/>
              <a:buFont typeface="Montserrat"/>
              <a:buNone/>
            </a:pPr>
            <a:r>
              <a:t/>
            </a:r>
            <a:endParaRPr b="0" i="0" sz="1600" u="none" cap="none" strike="noStrike">
              <a:solidFill>
                <a:srgbClr val="FFFFFF"/>
              </a:solidFill>
              <a:latin typeface="Montserrat"/>
              <a:ea typeface="Montserrat"/>
              <a:cs typeface="Montserrat"/>
              <a:sym typeface="Montserrat"/>
            </a:endParaRPr>
          </a:p>
        </p:txBody>
      </p:sp>
      <p:grpSp>
        <p:nvGrpSpPr>
          <p:cNvPr id="883" name="Google Shape;883;p41"/>
          <p:cNvGrpSpPr/>
          <p:nvPr/>
        </p:nvGrpSpPr>
        <p:grpSpPr>
          <a:xfrm>
            <a:off x="1297736" y="4646864"/>
            <a:ext cx="921603" cy="876301"/>
            <a:chOff x="-1" y="0"/>
            <a:chExt cx="921602" cy="876300"/>
          </a:xfrm>
        </p:grpSpPr>
        <p:sp>
          <p:nvSpPr>
            <p:cNvPr id="884" name="Google Shape;884;p41"/>
            <p:cNvSpPr/>
            <p:nvPr/>
          </p:nvSpPr>
          <p:spPr>
            <a:xfrm>
              <a:off x="-1" y="0"/>
              <a:ext cx="921602" cy="876300"/>
            </a:xfrm>
            <a:prstGeom prst="ellipse">
              <a:avLst/>
            </a:prstGeom>
            <a:solidFill>
              <a:srgbClr val="C3C316"/>
            </a:solidFill>
            <a:ln cap="flat" cmpd="sng" w="9525">
              <a:solidFill>
                <a:srgbClr val="C1C214"/>
              </a:solidFill>
              <a:prstDash val="solid"/>
              <a:round/>
              <a:headEnd len="sm" w="sm" type="none"/>
              <a:tailEnd len="sm" w="sm" type="none"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3600"/>
                <a:buFont typeface="Montserrat"/>
                <a:buNone/>
              </a:pPr>
              <a:r>
                <a:t/>
              </a:r>
              <a:endParaRPr b="0" i="0" sz="3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885" name="Google Shape;885;p41"/>
            <p:cNvSpPr txBox="1"/>
            <p:nvPr/>
          </p:nvSpPr>
          <p:spPr>
            <a:xfrm>
              <a:off x="139727" y="67324"/>
              <a:ext cx="642146" cy="7416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3600"/>
                <a:buFont typeface="Montserrat"/>
                <a:buNone/>
              </a:pPr>
              <a:r>
                <a:rPr b="0" i="0" lang="en-US" sz="36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3</a:t>
              </a:r>
              <a:endParaRPr/>
            </a:p>
          </p:txBody>
        </p:sp>
      </p:grpSp>
      <p:sp>
        <p:nvSpPr>
          <p:cNvPr id="886" name="Google Shape;886;p41"/>
          <p:cNvSpPr txBox="1"/>
          <p:nvPr/>
        </p:nvSpPr>
        <p:spPr>
          <a:xfrm>
            <a:off x="2799172" y="2564480"/>
            <a:ext cx="2465097" cy="4064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"/>
              <a:buNone/>
            </a:pPr>
            <a:r>
              <a:rPr b="0" i="0" lang="en-US" sz="2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Inicio (gancho)</a:t>
            </a:r>
            <a:endParaRPr/>
          </a:p>
        </p:txBody>
      </p:sp>
      <p:sp>
        <p:nvSpPr>
          <p:cNvPr id="887" name="Google Shape;887;p41"/>
          <p:cNvSpPr txBox="1"/>
          <p:nvPr/>
        </p:nvSpPr>
        <p:spPr>
          <a:xfrm>
            <a:off x="2799172" y="3797136"/>
            <a:ext cx="1396570" cy="4064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"/>
              <a:buNone/>
            </a:pPr>
            <a:r>
              <a:rPr b="0" i="0" lang="en-US" sz="2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Mensaje</a:t>
            </a:r>
            <a:endParaRPr/>
          </a:p>
        </p:txBody>
      </p:sp>
      <p:sp>
        <p:nvSpPr>
          <p:cNvPr id="888" name="Google Shape;888;p41"/>
          <p:cNvSpPr txBox="1"/>
          <p:nvPr/>
        </p:nvSpPr>
        <p:spPr>
          <a:xfrm>
            <a:off x="2799172" y="4881814"/>
            <a:ext cx="4466109" cy="4064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600"/>
              <a:buFont typeface="Montserrat"/>
              <a:buNone/>
            </a:pPr>
            <a:r>
              <a:rPr b="0" i="0" lang="en-US" sz="2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Cierre (llamado a la acción)</a:t>
            </a:r>
            <a:endParaRPr/>
          </a:p>
        </p:txBody>
      </p:sp>
      <p:pic>
        <p:nvPicPr>
          <p:cNvPr descr="Google Shape;496;g370e6014a90_0_116" id="889" name="Google Shape;889;p4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890" name="Google Shape;890;p41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891" name="Google Shape;891;p41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895" name="Shape 89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6" name="Google Shape;896;p42"/>
          <p:cNvSpPr txBox="1"/>
          <p:nvPr/>
        </p:nvSpPr>
        <p:spPr>
          <a:xfrm>
            <a:off x="5856649" y="2360424"/>
            <a:ext cx="5614552" cy="2529695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Visual inesperado</a:t>
            </a:r>
            <a:endParaRPr/>
          </a:p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Movimiento</a:t>
            </a:r>
            <a:endParaRPr/>
          </a:p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Contraste</a:t>
            </a:r>
            <a:endParaRPr/>
          </a:p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Close-up sensorial</a:t>
            </a:r>
            <a:endParaRPr/>
          </a:p>
          <a:p>
            <a:pPr indent="0" lvl="0" marL="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None/>
            </a:pPr>
            <a:r>
              <a:t/>
            </a:r>
            <a:endParaRPr b="0" i="0" sz="20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¿Qué haría que alguien deje de </a:t>
            </a:r>
            <a:r>
              <a:rPr b="0" i="1" lang="en-US" sz="2000" u="none" cap="none" strike="noStrike">
                <a:solidFill>
                  <a:srgbClr val="063B6D"/>
                </a:solidFill>
                <a:latin typeface="Montserrat Thin"/>
                <a:ea typeface="Montserrat Thin"/>
                <a:cs typeface="Montserrat Thin"/>
                <a:sym typeface="Montserrat Thin"/>
              </a:rPr>
              <a:t>scrollear</a:t>
            </a: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?</a:t>
            </a:r>
            <a:endParaRPr/>
          </a:p>
        </p:txBody>
      </p:sp>
      <p:cxnSp>
        <p:nvCxnSpPr>
          <p:cNvPr id="897" name="Google Shape;897;p42"/>
          <p:cNvCxnSpPr/>
          <p:nvPr/>
        </p:nvCxnSpPr>
        <p:spPr>
          <a:xfrm>
            <a:off x="6408032" y="2057392"/>
            <a:ext cx="1163401" cy="1"/>
          </a:xfrm>
          <a:prstGeom prst="straightConnector1">
            <a:avLst/>
          </a:prstGeom>
          <a:noFill/>
          <a:ln cap="flat" cmpd="sng" w="50800">
            <a:solidFill>
              <a:srgbClr val="C3C316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898" name="Google Shape;898;p42"/>
          <p:cNvSpPr txBox="1"/>
          <p:nvPr/>
        </p:nvSpPr>
        <p:spPr>
          <a:xfrm>
            <a:off x="1257299" y="839575"/>
            <a:ext cx="5979602" cy="74165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Inicio - gancho</a:t>
            </a:r>
            <a:endParaRPr/>
          </a:p>
        </p:txBody>
      </p:sp>
      <p:pic>
        <p:nvPicPr>
          <p:cNvPr descr="Google Shape;576;g3704351b334_0_24" id="899" name="Google Shape;899;p42"/>
          <p:cNvPicPr preferRelativeResize="0"/>
          <p:nvPr/>
        </p:nvPicPr>
        <p:blipFill rotWithShape="1">
          <a:blip r:embed="rId3">
            <a:alphaModFix/>
          </a:blip>
          <a:srcRect b="36191" l="0" r="47846" t="0"/>
          <a:stretch/>
        </p:blipFill>
        <p:spPr>
          <a:xfrm>
            <a:off x="-1" y="-1"/>
            <a:ext cx="1257301" cy="2057164"/>
          </a:xfrm>
          <a:prstGeom prst="rect">
            <a:avLst/>
          </a:prstGeom>
          <a:noFill/>
          <a:ln>
            <a:noFill/>
          </a:ln>
        </p:spPr>
      </p:pic>
      <p:sp>
        <p:nvSpPr>
          <p:cNvPr id="900" name="Google Shape;900;p42"/>
          <p:cNvSpPr/>
          <p:nvPr/>
        </p:nvSpPr>
        <p:spPr>
          <a:xfrm>
            <a:off x="1189624" y="4162225"/>
            <a:ext cx="1839001" cy="1772700"/>
          </a:xfrm>
          <a:prstGeom prst="ellipse">
            <a:avLst/>
          </a:prstGeom>
          <a:solidFill>
            <a:srgbClr val="F29E15"/>
          </a:solidFill>
          <a:ln cap="flat" cmpd="sng" w="9525">
            <a:solidFill>
              <a:srgbClr val="F29E1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578;g3704351b334_0_24" id="901" name="Google Shape;901;p42"/>
          <p:cNvPicPr preferRelativeResize="0"/>
          <p:nvPr/>
        </p:nvPicPr>
        <p:blipFill rotWithShape="1">
          <a:blip r:embed="rId4">
            <a:alphaModFix/>
          </a:blip>
          <a:srcRect b="0" l="0" r="2768" t="0"/>
          <a:stretch/>
        </p:blipFill>
        <p:spPr>
          <a:xfrm>
            <a:off x="2798680" y="4397673"/>
            <a:ext cx="2781145" cy="16600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79;g3704351b334_0_24" id="902" name="Google Shape;902;p42"/>
          <p:cNvPicPr preferRelativeResize="0"/>
          <p:nvPr/>
        </p:nvPicPr>
        <p:blipFill rotWithShape="1">
          <a:blip r:embed="rId5">
            <a:alphaModFix/>
          </a:blip>
          <a:srcRect b="35911" l="52366" r="0" t="28859"/>
          <a:stretch/>
        </p:blipFill>
        <p:spPr>
          <a:xfrm>
            <a:off x="3320074" y="2162524"/>
            <a:ext cx="2259750" cy="22351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80;g3704351b334_0_24" id="903" name="Google Shape;903;p42"/>
          <p:cNvPicPr preferRelativeResize="0"/>
          <p:nvPr/>
        </p:nvPicPr>
        <p:blipFill rotWithShape="1">
          <a:blip r:embed="rId6">
            <a:alphaModFix/>
          </a:blip>
          <a:srcRect b="20761" l="2109" r="2115" t="25425"/>
          <a:stretch/>
        </p:blipFill>
        <p:spPr>
          <a:xfrm>
            <a:off x="1833249" y="2553874"/>
            <a:ext cx="2716611" cy="2716611"/>
          </a:xfrm>
          <a:custGeom>
            <a:rect b="b" l="l" r="r" t="t"/>
            <a:pathLst>
              <a:path extrusionOk="0" h="21600" w="21600">
                <a:moveTo>
                  <a:pt x="10802" y="0"/>
                </a:moveTo>
                <a:cubicBezTo>
                  <a:pt x="4836" y="0"/>
                  <a:pt x="0" y="4836"/>
                  <a:pt x="0" y="10802"/>
                </a:cubicBezTo>
                <a:cubicBezTo>
                  <a:pt x="0" y="16767"/>
                  <a:pt x="4836" y="21600"/>
                  <a:pt x="10802" y="21600"/>
                </a:cubicBezTo>
                <a:cubicBezTo>
                  <a:pt x="16767" y="21600"/>
                  <a:pt x="21600" y="16767"/>
                  <a:pt x="21600" y="10802"/>
                </a:cubicBezTo>
                <a:cubicBezTo>
                  <a:pt x="21600" y="4836"/>
                  <a:pt x="16767" y="0"/>
                  <a:pt x="10802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descr="Google Shape;496;g370e6014a90_0_116" id="904" name="Google Shape;904;p4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905" name="Google Shape;905;p4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906" name="Google Shape;906;p4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10" name="Shape 9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" name="Google Shape;911;p43"/>
          <p:cNvSpPr txBox="1"/>
          <p:nvPr/>
        </p:nvSpPr>
        <p:spPr>
          <a:xfrm>
            <a:off x="5856649" y="2360424"/>
            <a:ext cx="5614552" cy="2956393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Uso del producto </a:t>
            </a:r>
            <a:endParaRPr/>
          </a:p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Transformación (antes/después emocional)</a:t>
            </a:r>
            <a:endParaRPr/>
          </a:p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Micro historia</a:t>
            </a:r>
            <a:endParaRPr/>
          </a:p>
          <a:p>
            <a:pPr indent="0" lvl="0" marL="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None/>
            </a:pPr>
            <a:r>
              <a:t/>
            </a:r>
            <a:endParaRPr b="0" i="0" sz="20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No es explicar el producto es hacer sentir algo. “Esto se siente así…”</a:t>
            </a:r>
            <a:endParaRPr/>
          </a:p>
        </p:txBody>
      </p:sp>
      <p:cxnSp>
        <p:nvCxnSpPr>
          <p:cNvPr id="912" name="Google Shape;912;p43"/>
          <p:cNvCxnSpPr/>
          <p:nvPr/>
        </p:nvCxnSpPr>
        <p:spPr>
          <a:xfrm>
            <a:off x="6408032" y="2057392"/>
            <a:ext cx="1163401" cy="1"/>
          </a:xfrm>
          <a:prstGeom prst="straightConnector1">
            <a:avLst/>
          </a:prstGeom>
          <a:noFill/>
          <a:ln cap="flat" cmpd="sng" w="50800">
            <a:solidFill>
              <a:srgbClr val="C3C316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913" name="Google Shape;913;p43"/>
          <p:cNvSpPr txBox="1"/>
          <p:nvPr/>
        </p:nvSpPr>
        <p:spPr>
          <a:xfrm>
            <a:off x="1257299" y="839575"/>
            <a:ext cx="8432938" cy="74165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Mensaje (núcleo emocional)</a:t>
            </a:r>
            <a:endParaRPr/>
          </a:p>
        </p:txBody>
      </p:sp>
      <p:pic>
        <p:nvPicPr>
          <p:cNvPr descr="Google Shape;576;g3704351b334_0_24" id="914" name="Google Shape;914;p43"/>
          <p:cNvPicPr preferRelativeResize="0"/>
          <p:nvPr/>
        </p:nvPicPr>
        <p:blipFill rotWithShape="1">
          <a:blip r:embed="rId3">
            <a:alphaModFix/>
          </a:blip>
          <a:srcRect b="36191" l="0" r="47846" t="0"/>
          <a:stretch/>
        </p:blipFill>
        <p:spPr>
          <a:xfrm>
            <a:off x="-1" y="-1"/>
            <a:ext cx="1257301" cy="2057164"/>
          </a:xfrm>
          <a:prstGeom prst="rect">
            <a:avLst/>
          </a:prstGeom>
          <a:noFill/>
          <a:ln>
            <a:noFill/>
          </a:ln>
        </p:spPr>
      </p:pic>
      <p:sp>
        <p:nvSpPr>
          <p:cNvPr id="915" name="Google Shape;915;p43"/>
          <p:cNvSpPr/>
          <p:nvPr/>
        </p:nvSpPr>
        <p:spPr>
          <a:xfrm>
            <a:off x="1189624" y="4162225"/>
            <a:ext cx="1839001" cy="1772700"/>
          </a:xfrm>
          <a:prstGeom prst="ellipse">
            <a:avLst/>
          </a:prstGeom>
          <a:solidFill>
            <a:srgbClr val="F29E15"/>
          </a:solidFill>
          <a:ln cap="flat" cmpd="sng" w="9525">
            <a:solidFill>
              <a:srgbClr val="F29E1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578;g3704351b334_0_24" id="916" name="Google Shape;916;p43"/>
          <p:cNvPicPr preferRelativeResize="0"/>
          <p:nvPr/>
        </p:nvPicPr>
        <p:blipFill rotWithShape="1">
          <a:blip r:embed="rId4">
            <a:alphaModFix/>
          </a:blip>
          <a:srcRect b="0" l="0" r="2768" t="0"/>
          <a:stretch/>
        </p:blipFill>
        <p:spPr>
          <a:xfrm>
            <a:off x="2798680" y="4397673"/>
            <a:ext cx="2781145" cy="16600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79;g3704351b334_0_24" id="917" name="Google Shape;917;p43"/>
          <p:cNvPicPr preferRelativeResize="0"/>
          <p:nvPr/>
        </p:nvPicPr>
        <p:blipFill rotWithShape="1">
          <a:blip r:embed="rId5">
            <a:alphaModFix/>
          </a:blip>
          <a:srcRect b="35911" l="52366" r="0" t="28859"/>
          <a:stretch/>
        </p:blipFill>
        <p:spPr>
          <a:xfrm>
            <a:off x="3320074" y="2162524"/>
            <a:ext cx="2259750" cy="22351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80;g3704351b334_0_24" id="918" name="Google Shape;918;p43"/>
          <p:cNvPicPr preferRelativeResize="0"/>
          <p:nvPr/>
        </p:nvPicPr>
        <p:blipFill rotWithShape="1">
          <a:blip r:embed="rId6">
            <a:alphaModFix/>
          </a:blip>
          <a:srcRect b="7" l="18421" r="18425" t="0"/>
          <a:stretch/>
        </p:blipFill>
        <p:spPr>
          <a:xfrm>
            <a:off x="1833249" y="2553874"/>
            <a:ext cx="2716611" cy="2716611"/>
          </a:xfrm>
          <a:custGeom>
            <a:rect b="b" l="l" r="r" t="t"/>
            <a:pathLst>
              <a:path extrusionOk="0" h="21600" w="21600">
                <a:moveTo>
                  <a:pt x="10802" y="0"/>
                </a:moveTo>
                <a:cubicBezTo>
                  <a:pt x="4836" y="0"/>
                  <a:pt x="0" y="4836"/>
                  <a:pt x="0" y="10802"/>
                </a:cubicBezTo>
                <a:cubicBezTo>
                  <a:pt x="0" y="16767"/>
                  <a:pt x="4836" y="21600"/>
                  <a:pt x="10802" y="21600"/>
                </a:cubicBezTo>
                <a:cubicBezTo>
                  <a:pt x="16767" y="21600"/>
                  <a:pt x="21600" y="16767"/>
                  <a:pt x="21600" y="10802"/>
                </a:cubicBezTo>
                <a:cubicBezTo>
                  <a:pt x="21600" y="4836"/>
                  <a:pt x="16767" y="0"/>
                  <a:pt x="10802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descr="Google Shape;496;g370e6014a90_0_116" id="919" name="Google Shape;919;p4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920" name="Google Shape;920;p4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921" name="Google Shape;921;p4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25" name="Shape 92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6" name="Google Shape;926;p44"/>
          <p:cNvSpPr txBox="1"/>
          <p:nvPr/>
        </p:nvSpPr>
        <p:spPr>
          <a:xfrm>
            <a:off x="5866575" y="2162525"/>
            <a:ext cx="5890800" cy="3847800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Suave</a:t>
            </a: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 (marca emocional)</a:t>
            </a:r>
            <a:b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“Volvé a vos” / “Respirá”</a:t>
            </a:r>
            <a:endParaRPr/>
          </a:p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Directo</a:t>
            </a: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 (comercial)</a:t>
            </a:r>
            <a:b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“Compra ahora” / “Descubrílo”</a:t>
            </a:r>
            <a:endParaRPr/>
          </a:p>
          <a:p>
            <a:pPr indent="-355600" lvl="1" marL="91440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Char char="●"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 Medium"/>
                <a:ea typeface="Montserrat Medium"/>
                <a:cs typeface="Montserrat Medium"/>
                <a:sym typeface="Montserrat Medium"/>
              </a:rPr>
              <a:t>Curioso</a:t>
            </a:r>
            <a:b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“Probálo”</a:t>
            </a:r>
            <a:endParaRPr/>
          </a:p>
          <a:p>
            <a:pPr indent="0" lvl="0" marL="0" marR="0" rtl="0" algn="just">
              <a:lnSpc>
                <a:spcPct val="139993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000"/>
              <a:buFont typeface="Montserrat"/>
              <a:buNone/>
            </a:pP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Debe ser simple, coherente con la marca.</a:t>
            </a:r>
            <a:b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r>
              <a:rPr b="0" i="0" lang="en-US" sz="20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Debe sentirse parte del universo, evitar que se sienta como publicidad pegada</a:t>
            </a:r>
            <a:endParaRPr/>
          </a:p>
        </p:txBody>
      </p:sp>
      <p:cxnSp>
        <p:nvCxnSpPr>
          <p:cNvPr id="927" name="Google Shape;927;p44"/>
          <p:cNvCxnSpPr/>
          <p:nvPr/>
        </p:nvCxnSpPr>
        <p:spPr>
          <a:xfrm>
            <a:off x="6408032" y="2057392"/>
            <a:ext cx="1163401" cy="1"/>
          </a:xfrm>
          <a:prstGeom prst="straightConnector1">
            <a:avLst/>
          </a:prstGeom>
          <a:noFill/>
          <a:ln cap="flat" cmpd="sng" w="50800">
            <a:solidFill>
              <a:srgbClr val="C3C316"/>
            </a:solidFill>
            <a:prstDash val="solid"/>
            <a:miter lim="8000"/>
            <a:headEnd len="sm" w="sm" type="none"/>
            <a:tailEnd len="sm" w="sm" type="none"/>
          </a:ln>
        </p:spPr>
      </p:cxnSp>
      <p:sp>
        <p:nvSpPr>
          <p:cNvPr id="928" name="Google Shape;928;p44"/>
          <p:cNvSpPr txBox="1"/>
          <p:nvPr/>
        </p:nvSpPr>
        <p:spPr>
          <a:xfrm>
            <a:off x="1257299" y="839575"/>
            <a:ext cx="7431294" cy="741651"/>
          </a:xfrm>
          <a:prstGeom prst="rect">
            <a:avLst/>
          </a:prstGeom>
          <a:noFill/>
          <a:ln>
            <a:noFill/>
          </a:ln>
        </p:spPr>
        <p:txBody>
          <a:bodyPr anchorCtr="0" anchor="t" bIns="91400" lIns="91400" spcFirstLastPara="1" rIns="91400" wrap="square" tIns="9140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Cierre (llamado a la acción)</a:t>
            </a:r>
            <a:endParaRPr/>
          </a:p>
        </p:txBody>
      </p:sp>
      <p:pic>
        <p:nvPicPr>
          <p:cNvPr descr="Google Shape;576;g3704351b334_0_24" id="929" name="Google Shape;929;p44"/>
          <p:cNvPicPr preferRelativeResize="0"/>
          <p:nvPr/>
        </p:nvPicPr>
        <p:blipFill rotWithShape="1">
          <a:blip r:embed="rId3">
            <a:alphaModFix/>
          </a:blip>
          <a:srcRect b="36191" l="0" r="47846" t="0"/>
          <a:stretch/>
        </p:blipFill>
        <p:spPr>
          <a:xfrm>
            <a:off x="-1" y="-1"/>
            <a:ext cx="1257301" cy="2057164"/>
          </a:xfrm>
          <a:prstGeom prst="rect">
            <a:avLst/>
          </a:prstGeom>
          <a:noFill/>
          <a:ln>
            <a:noFill/>
          </a:ln>
        </p:spPr>
      </p:pic>
      <p:sp>
        <p:nvSpPr>
          <p:cNvPr id="930" name="Google Shape;930;p44"/>
          <p:cNvSpPr/>
          <p:nvPr/>
        </p:nvSpPr>
        <p:spPr>
          <a:xfrm>
            <a:off x="1189624" y="4162225"/>
            <a:ext cx="1839001" cy="1772700"/>
          </a:xfrm>
          <a:prstGeom prst="ellipse">
            <a:avLst/>
          </a:prstGeom>
          <a:solidFill>
            <a:srgbClr val="F29E15"/>
          </a:solidFill>
          <a:ln cap="flat" cmpd="sng" w="9525">
            <a:solidFill>
              <a:srgbClr val="F29E1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Google Shape;578;g3704351b334_0_24" id="931" name="Google Shape;931;p44"/>
          <p:cNvPicPr preferRelativeResize="0"/>
          <p:nvPr/>
        </p:nvPicPr>
        <p:blipFill rotWithShape="1">
          <a:blip r:embed="rId4">
            <a:alphaModFix/>
          </a:blip>
          <a:srcRect b="0" l="0" r="2768" t="0"/>
          <a:stretch/>
        </p:blipFill>
        <p:spPr>
          <a:xfrm>
            <a:off x="2798680" y="4397673"/>
            <a:ext cx="2781145" cy="166002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79;g3704351b334_0_24" id="932" name="Google Shape;932;p44"/>
          <p:cNvPicPr preferRelativeResize="0"/>
          <p:nvPr/>
        </p:nvPicPr>
        <p:blipFill rotWithShape="1">
          <a:blip r:embed="rId5">
            <a:alphaModFix/>
          </a:blip>
          <a:srcRect b="35911" l="52366" r="0" t="28859"/>
          <a:stretch/>
        </p:blipFill>
        <p:spPr>
          <a:xfrm>
            <a:off x="3320074" y="2162524"/>
            <a:ext cx="2259750" cy="2235152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580;g3704351b334_0_24" id="933" name="Google Shape;933;p44"/>
          <p:cNvPicPr preferRelativeResize="0"/>
          <p:nvPr/>
        </p:nvPicPr>
        <p:blipFill rotWithShape="1">
          <a:blip r:embed="rId6">
            <a:alphaModFix/>
          </a:blip>
          <a:srcRect b="7459" l="5060" r="5066" t="7453"/>
          <a:stretch/>
        </p:blipFill>
        <p:spPr>
          <a:xfrm>
            <a:off x="1833249" y="2553874"/>
            <a:ext cx="2716611" cy="2716611"/>
          </a:xfrm>
          <a:custGeom>
            <a:rect b="b" l="l" r="r" t="t"/>
            <a:pathLst>
              <a:path extrusionOk="0" h="21600" w="21600">
                <a:moveTo>
                  <a:pt x="10802" y="0"/>
                </a:moveTo>
                <a:cubicBezTo>
                  <a:pt x="4836" y="0"/>
                  <a:pt x="0" y="4836"/>
                  <a:pt x="0" y="10802"/>
                </a:cubicBezTo>
                <a:cubicBezTo>
                  <a:pt x="0" y="16767"/>
                  <a:pt x="4836" y="21600"/>
                  <a:pt x="10802" y="21600"/>
                </a:cubicBezTo>
                <a:cubicBezTo>
                  <a:pt x="16767" y="21600"/>
                  <a:pt x="21600" y="16767"/>
                  <a:pt x="21600" y="10802"/>
                </a:cubicBezTo>
                <a:cubicBezTo>
                  <a:pt x="21600" y="4836"/>
                  <a:pt x="16767" y="0"/>
                  <a:pt x="10802" y="0"/>
                </a:cubicBezTo>
                <a:close/>
              </a:path>
            </a:pathLst>
          </a:custGeom>
          <a:noFill/>
          <a:ln>
            <a:noFill/>
          </a:ln>
        </p:spPr>
      </p:pic>
      <p:pic>
        <p:nvPicPr>
          <p:cNvPr descr="Google Shape;496;g370e6014a90_0_116" id="934" name="Google Shape;934;p44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935" name="Google Shape;935;p44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936" name="Google Shape;936;p44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0" name="Shape 94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1" name="Google Shape;941;p45"/>
          <p:cNvSpPr txBox="1"/>
          <p:nvPr/>
        </p:nvSpPr>
        <p:spPr>
          <a:xfrm>
            <a:off x="2099947" y="2015682"/>
            <a:ext cx="8311251" cy="313940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500"/>
              <a:buFont typeface="Montserrat"/>
              <a:buNone/>
            </a:pPr>
            <a:r>
              <a:rPr b="0" i="0" lang="en-US" sz="25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Las Marcas no compiten por productos, compiten por sensaciones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500"/>
              <a:buFont typeface="Montserrat"/>
              <a:buNone/>
            </a:pPr>
            <a:r>
              <a:t/>
            </a:r>
            <a:endParaRPr b="0" i="0" sz="2500" u="none" cap="none" strike="noStrike">
              <a:solidFill>
                <a:srgbClr val="063B6D"/>
              </a:solidFill>
              <a:latin typeface="Montserrat"/>
              <a:ea typeface="Montserrat"/>
              <a:cs typeface="Montserrat"/>
              <a:sym typeface="Montserrat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500"/>
              <a:buFont typeface="Montserrat SemiBold"/>
              <a:buNone/>
            </a:pPr>
            <a:r>
              <a:rPr b="0" i="1" lang="en-US" sz="2500" u="none" cap="none" strike="noStrike">
                <a:solidFill>
                  <a:srgbClr val="063B6D"/>
                </a:solidFill>
                <a:latin typeface="Montserrat SemiBold"/>
                <a:ea typeface="Montserrat SemiBold"/>
                <a:cs typeface="Montserrat SemiBold"/>
                <a:sym typeface="Montserrat SemiBold"/>
              </a:rPr>
              <a:t>Si mañana alguien ve tu contenido sin logo… ¿Igual sabría que es tuyo?  Este es el nivel que queremos</a:t>
            </a:r>
            <a:endParaRPr/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500"/>
              <a:buFont typeface="Montserrat"/>
              <a:buNone/>
            </a:pPr>
            <a:r>
              <a:t/>
            </a:r>
            <a:endParaRPr b="0" i="1" sz="2500" u="none" cap="none" strike="noStrike">
              <a:solidFill>
                <a:srgbClr val="063B6D"/>
              </a:solidFill>
              <a:latin typeface="Montserrat SemiBold"/>
              <a:ea typeface="Montserrat SemiBold"/>
              <a:cs typeface="Montserrat SemiBold"/>
              <a:sym typeface="Montserrat SemiBold"/>
            </a:endParaRPr>
          </a:p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500"/>
              <a:buFont typeface="Montserrat"/>
              <a:buNone/>
            </a:pPr>
            <a:r>
              <a:rPr b="0" i="0" lang="en-US" sz="25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La herramienta no hace la marca. El Criterio sí.</a:t>
            </a:r>
            <a:endParaRPr/>
          </a:p>
        </p:txBody>
      </p:sp>
      <p:cxnSp>
        <p:nvCxnSpPr>
          <p:cNvPr id="942" name="Google Shape;942;p45"/>
          <p:cNvCxnSpPr/>
          <p:nvPr/>
        </p:nvCxnSpPr>
        <p:spPr>
          <a:xfrm flipH="1">
            <a:off x="1828793" y="2316756"/>
            <a:ext cx="1" cy="2115601"/>
          </a:xfrm>
          <a:prstGeom prst="straightConnector1">
            <a:avLst/>
          </a:prstGeom>
          <a:noFill/>
          <a:ln cap="flat" cmpd="sng" w="38100">
            <a:solidFill>
              <a:srgbClr val="00376F"/>
            </a:solidFill>
            <a:prstDash val="solid"/>
            <a:miter lim="8000"/>
            <a:headEnd len="sm" w="sm" type="none"/>
            <a:tailEnd len="sm" w="sm" type="none"/>
          </a:ln>
        </p:spPr>
      </p:cxnSp>
      <p:pic>
        <p:nvPicPr>
          <p:cNvPr descr="Google Shape;614;p14" id="943" name="Google Shape;943;p45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6849"/>
            <a:ext cx="2170802" cy="1509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615;p14" id="944" name="Google Shape;944;p4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0096500" y="5222449"/>
            <a:ext cx="2095500" cy="170787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48" name="Shape 94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49" name="Google Shape;949;p46"/>
          <p:cNvSpPr txBox="1"/>
          <p:nvPr/>
        </p:nvSpPr>
        <p:spPr>
          <a:xfrm>
            <a:off x="1874524" y="752373"/>
            <a:ext cx="9244310" cy="120900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Esta semana usa el cuaderno de trabajo adjunto y definí:</a:t>
            </a:r>
            <a:endParaRPr/>
          </a:p>
        </p:txBody>
      </p:sp>
      <p:sp>
        <p:nvSpPr>
          <p:cNvPr id="950" name="Google Shape;950;p46"/>
          <p:cNvSpPr txBox="1"/>
          <p:nvPr/>
        </p:nvSpPr>
        <p:spPr>
          <a:xfrm>
            <a:off x="1889252" y="2476519"/>
            <a:ext cx="9426234" cy="312035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-250657" lvl="0" marL="250657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500"/>
              <a:buFont typeface="Montserrat"/>
              <a:buChar char="•"/>
            </a:pPr>
            <a:r>
              <a:rPr b="0" i="0" lang="en-US" sz="25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El ADN visual de tu marca</a:t>
            </a:r>
            <a:endParaRPr/>
          </a:p>
          <a:p>
            <a:pPr indent="-250657" lvl="0" marL="250657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2500"/>
              <a:buFont typeface="Montserrat"/>
              <a:buChar char="•"/>
            </a:pPr>
            <a:r>
              <a:rPr b="0" i="0" lang="en-US" sz="25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Un Moodboard con colores, fotos e imágenes y tipografías</a:t>
            </a:r>
            <a:endParaRPr/>
          </a:p>
          <a:p>
            <a:pPr indent="-250657" lvl="0" marL="250657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2500"/>
              <a:buFont typeface="Montserrat"/>
              <a:buChar char="•"/>
            </a:pPr>
            <a:r>
              <a:rPr b="0" i="0" lang="en-US" sz="25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Una palabra (o varias) que transmita lo que tu marca quiere transmitir</a:t>
            </a:r>
            <a:endParaRPr/>
          </a:p>
          <a:p>
            <a:pPr indent="-250657" lvl="0" marL="250657" marR="0" rtl="0" algn="l"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  <a:buClr>
                <a:srgbClr val="063B6D"/>
              </a:buClr>
              <a:buSzPts val="2500"/>
              <a:buFont typeface="Montserrat"/>
              <a:buChar char="•"/>
            </a:pPr>
            <a:r>
              <a:rPr b="0" i="0" lang="en-US" sz="25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Un mensaje específico para tu marca</a:t>
            </a:r>
            <a:endParaRPr/>
          </a:p>
        </p:txBody>
      </p:sp>
      <p:pic>
        <p:nvPicPr>
          <p:cNvPr descr="Google Shape;521;p8" id="951" name="Google Shape;951;p4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-815501" y="0"/>
            <a:ext cx="2072808" cy="6858000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96;g370e6014a90_0_116" id="952" name="Google Shape;952;p4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953" name="Google Shape;953;p4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954" name="Google Shape;954;p4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58" name="Shape 95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70;g3710c07b0e7_0_558" id="959" name="Google Shape;959;p47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11634" y="598749"/>
            <a:ext cx="4480391" cy="3651601"/>
          </a:xfrm>
          <a:prstGeom prst="rect">
            <a:avLst/>
          </a:prstGeom>
          <a:noFill/>
          <a:ln>
            <a:noFill/>
          </a:ln>
        </p:spPr>
      </p:pic>
      <p:sp>
        <p:nvSpPr>
          <p:cNvPr id="960" name="Google Shape;960;p47"/>
          <p:cNvSpPr/>
          <p:nvPr/>
        </p:nvSpPr>
        <p:spPr>
          <a:xfrm>
            <a:off x="2899" y="5799"/>
            <a:ext cx="7335902" cy="5793002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61" name="Google Shape;961;p47"/>
          <p:cNvSpPr txBox="1"/>
          <p:nvPr>
            <p:ph type="title"/>
          </p:nvPr>
        </p:nvSpPr>
        <p:spPr>
          <a:xfrm>
            <a:off x="891650" y="2077099"/>
            <a:ext cx="3870300" cy="15351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"/>
              <a:buNone/>
            </a:pPr>
            <a:r>
              <a:rPr b="1" lang="en-US" sz="4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¡Gracias!</a:t>
            </a:r>
            <a:endParaRPr/>
          </a:p>
        </p:txBody>
      </p:sp>
      <p:pic>
        <p:nvPicPr>
          <p:cNvPr descr="Google Shape;673;g3710c07b0e7_0_558" id="962" name="Google Shape;962;p4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093" y="6169705"/>
            <a:ext cx="1693866" cy="395801"/>
          </a:xfrm>
          <a:prstGeom prst="rect">
            <a:avLst/>
          </a:prstGeom>
          <a:noFill/>
          <a:ln>
            <a:noFill/>
          </a:ln>
        </p:spPr>
      </p:pic>
      <p:sp>
        <p:nvSpPr>
          <p:cNvPr id="963" name="Google Shape;963;p47"/>
          <p:cNvSpPr/>
          <p:nvPr/>
        </p:nvSpPr>
        <p:spPr>
          <a:xfrm>
            <a:off x="8728625" y="6075700"/>
            <a:ext cx="2309701" cy="583801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Logo BN Pymes.pngGoogle Shape;675;g3710c07b0e7_0_558" id="964" name="Google Shape;964;p4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676;g3710c07b0e7_0_558" id="965" name="Google Shape;965;p4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69" name="Shape 96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0" name="Google Shape;970;p48"/>
          <p:cNvSpPr txBox="1"/>
          <p:nvPr/>
        </p:nvSpPr>
        <p:spPr>
          <a:xfrm>
            <a:off x="5407335" y="2457219"/>
            <a:ext cx="6158752" cy="713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00376F"/>
              </a:buClr>
              <a:buSzPts val="4000"/>
              <a:buFont typeface="Montserrat"/>
              <a:buNone/>
            </a:pPr>
            <a:r>
              <a:rPr b="1" i="0" lang="en-US" sz="4000" u="none" cap="none" strike="noStrike">
                <a:solidFill>
                  <a:srgbClr val="00376F"/>
                </a:solidFill>
                <a:latin typeface="Montserrat"/>
                <a:ea typeface="Montserrat"/>
                <a:cs typeface="Montserrat"/>
                <a:sym typeface="Montserrat"/>
              </a:rPr>
              <a:t>Enlaces de interés</a:t>
            </a:r>
            <a:endParaRPr/>
          </a:p>
        </p:txBody>
      </p:sp>
      <p:pic>
        <p:nvPicPr>
          <p:cNvPr descr="Google Shape;508;g3710c07b0e7_0_154" id="971" name="Google Shape;971;p48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0" y="1279612"/>
            <a:ext cx="4612600" cy="3208101"/>
          </a:xfrm>
          <a:prstGeom prst="rect">
            <a:avLst/>
          </a:prstGeom>
          <a:noFill/>
          <a:ln>
            <a:noFill/>
          </a:ln>
        </p:spPr>
      </p:pic>
      <p:sp>
        <p:nvSpPr>
          <p:cNvPr id="972" name="Google Shape;972;p48"/>
          <p:cNvSpPr/>
          <p:nvPr/>
        </p:nvSpPr>
        <p:spPr>
          <a:xfrm>
            <a:off x="0" y="6126274"/>
            <a:ext cx="12192000" cy="1083901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Captura_de_pantalla_2024-06-17_094120-removebg-preview (1).pngGoogle Shape;510;g3710c07b0e7_0_154" id="973" name="Google Shape;973;p48"/>
          <p:cNvPicPr preferRelativeResize="0"/>
          <p:nvPr/>
        </p:nvPicPr>
        <p:blipFill rotWithShape="1">
          <a:blip r:embed="rId4">
            <a:alphaModFix/>
          </a:blip>
          <a:srcRect b="34101" l="0" r="0" t="17649"/>
          <a:stretch/>
        </p:blipFill>
        <p:spPr>
          <a:xfrm>
            <a:off x="447500" y="6361174"/>
            <a:ext cx="2018102" cy="4131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en Blanco.pngGoogle Shape;511;g3710c07b0e7_0_154" id="974" name="Google Shape;974;p4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9532064" y="6413825"/>
            <a:ext cx="2079735" cy="307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Copia de logo pymenauta blanco (1).pngGoogle Shape;512;g3710c07b0e7_0_154" id="975" name="Google Shape;975;p4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602312" y="6385473"/>
            <a:ext cx="2225376" cy="364506"/>
          </a:xfrm>
          <a:prstGeom prst="rect">
            <a:avLst/>
          </a:prstGeom>
          <a:noFill/>
          <a:ln>
            <a:noFill/>
          </a:ln>
        </p:spPr>
      </p:pic>
      <p:sp>
        <p:nvSpPr>
          <p:cNvPr id="976" name="Google Shape;976;p48"/>
          <p:cNvSpPr/>
          <p:nvPr/>
        </p:nvSpPr>
        <p:spPr>
          <a:xfrm>
            <a:off x="2525" y="3100575"/>
            <a:ext cx="1346400" cy="1875001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977" name="Google Shape;977;p48"/>
          <p:cNvSpPr/>
          <p:nvPr/>
        </p:nvSpPr>
        <p:spPr>
          <a:xfrm>
            <a:off x="-22676" y="2987325"/>
            <a:ext cx="1396802" cy="1374901"/>
          </a:xfrm>
          <a:prstGeom prst="ellipse">
            <a:avLst/>
          </a:prstGeom>
          <a:solidFill>
            <a:srgbClr val="F09C15"/>
          </a:solidFill>
          <a:ln cap="flat" cmpd="sng" w="9525">
            <a:solidFill>
              <a:srgbClr val="F29E15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981" name="Shape 981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2" name="Google Shape;982;p49"/>
          <p:cNvSpPr txBox="1"/>
          <p:nvPr/>
        </p:nvSpPr>
        <p:spPr>
          <a:xfrm>
            <a:off x="1929524" y="490275"/>
            <a:ext cx="9062751" cy="650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Referencias Moodboard</a:t>
            </a:r>
            <a:endParaRPr/>
          </a:p>
        </p:txBody>
      </p:sp>
      <p:grpSp>
        <p:nvGrpSpPr>
          <p:cNvPr id="983" name="Google Shape;983;p49"/>
          <p:cNvGrpSpPr/>
          <p:nvPr/>
        </p:nvGrpSpPr>
        <p:grpSpPr>
          <a:xfrm>
            <a:off x="2430725" y="1424725"/>
            <a:ext cx="1044602" cy="798302"/>
            <a:chOff x="0" y="0"/>
            <a:chExt cx="1044600" cy="798301"/>
          </a:xfrm>
        </p:grpSpPr>
        <p:sp>
          <p:nvSpPr>
            <p:cNvPr id="984" name="Google Shape;984;p49"/>
            <p:cNvSpPr/>
            <p:nvPr/>
          </p:nvSpPr>
          <p:spPr>
            <a:xfrm>
              <a:off x="0" y="0"/>
              <a:ext cx="1044600" cy="798301"/>
            </a:xfrm>
            <a:prstGeom prst="roundRect">
              <a:avLst>
                <a:gd fmla="val 17205" name="adj"/>
              </a:avLst>
            </a:prstGeom>
            <a:solidFill>
              <a:srgbClr val="0D4E8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t/>
              </a:r>
              <a:endParaRPr b="1" i="0" sz="2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85" name="Google Shape;985;p49"/>
            <p:cNvSpPr txBox="1"/>
            <p:nvPr/>
          </p:nvSpPr>
          <p:spPr>
            <a:xfrm>
              <a:off x="40227" y="104525"/>
              <a:ext cx="964146" cy="5892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rPr b="1" i="0" lang="en-US" sz="26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1</a:t>
              </a:r>
              <a:endParaRPr/>
            </a:p>
          </p:txBody>
        </p:sp>
      </p:grpSp>
      <p:grpSp>
        <p:nvGrpSpPr>
          <p:cNvPr id="986" name="Google Shape;986;p49"/>
          <p:cNvGrpSpPr/>
          <p:nvPr/>
        </p:nvGrpSpPr>
        <p:grpSpPr>
          <a:xfrm>
            <a:off x="2430725" y="3833390"/>
            <a:ext cx="1044602" cy="798302"/>
            <a:chOff x="0" y="0"/>
            <a:chExt cx="1044600" cy="798301"/>
          </a:xfrm>
        </p:grpSpPr>
        <p:sp>
          <p:nvSpPr>
            <p:cNvPr id="987" name="Google Shape;987;p49"/>
            <p:cNvSpPr/>
            <p:nvPr/>
          </p:nvSpPr>
          <p:spPr>
            <a:xfrm>
              <a:off x="0" y="0"/>
              <a:ext cx="1044600" cy="798301"/>
            </a:xfrm>
            <a:prstGeom prst="roundRect">
              <a:avLst>
                <a:gd fmla="val 17205" name="adj"/>
              </a:avLst>
            </a:prstGeom>
            <a:solidFill>
              <a:srgbClr val="0D4E8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t/>
              </a:r>
              <a:endParaRPr b="1" i="0" sz="2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88" name="Google Shape;988;p49"/>
            <p:cNvSpPr txBox="1"/>
            <p:nvPr/>
          </p:nvSpPr>
          <p:spPr>
            <a:xfrm>
              <a:off x="40227" y="104525"/>
              <a:ext cx="964146" cy="5892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rPr b="1" i="0" lang="en-US" sz="26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3</a:t>
              </a:r>
              <a:endParaRPr/>
            </a:p>
          </p:txBody>
        </p:sp>
      </p:grpSp>
      <p:sp>
        <p:nvSpPr>
          <p:cNvPr id="989" name="Google Shape;989;p49"/>
          <p:cNvSpPr txBox="1"/>
          <p:nvPr/>
        </p:nvSpPr>
        <p:spPr>
          <a:xfrm>
            <a:off x="3850224" y="3927750"/>
            <a:ext cx="7199100" cy="3078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63C1"/>
              </a:buClr>
              <a:buSzPts val="2000"/>
              <a:buFont typeface="Montserrat"/>
              <a:buNone/>
            </a:pPr>
            <a:r>
              <a:rPr b="0" i="0" lang="en-US" sz="2000" u="sng" cap="none" strike="noStrike">
                <a:solidFill>
                  <a:srgbClr val="0563C1"/>
                </a:solid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https://www.figma.com/templates/moodboard-maker/</a:t>
            </a:r>
            <a:endParaRPr/>
          </a:p>
        </p:txBody>
      </p:sp>
      <p:sp>
        <p:nvSpPr>
          <p:cNvPr id="990" name="Google Shape;990;p49"/>
          <p:cNvSpPr txBox="1"/>
          <p:nvPr/>
        </p:nvSpPr>
        <p:spPr>
          <a:xfrm>
            <a:off x="3875795" y="1671475"/>
            <a:ext cx="7082437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63C1"/>
              </a:buClr>
              <a:buSzPts val="2000"/>
              <a:buFont typeface="Montserrat"/>
              <a:buNone/>
            </a:pPr>
            <a:r>
              <a:rPr b="0" i="0" lang="en-US" sz="2000" u="sng" cap="none" strike="noStrike">
                <a:solidFill>
                  <a:srgbClr val="0563C1"/>
                </a:solidFill>
                <a:latin typeface="Montserrat"/>
                <a:ea typeface="Montserrat"/>
                <a:cs typeface="Montserrat"/>
                <a:sym typeface="Montserra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https://www.canva.com/create/mood-boards/</a:t>
            </a:r>
            <a:endParaRPr/>
          </a:p>
        </p:txBody>
      </p:sp>
      <p:grpSp>
        <p:nvGrpSpPr>
          <p:cNvPr id="991" name="Google Shape;991;p49"/>
          <p:cNvGrpSpPr/>
          <p:nvPr/>
        </p:nvGrpSpPr>
        <p:grpSpPr>
          <a:xfrm>
            <a:off x="2441200" y="2630831"/>
            <a:ext cx="1083002" cy="798302"/>
            <a:chOff x="0" y="0"/>
            <a:chExt cx="1083000" cy="798301"/>
          </a:xfrm>
        </p:grpSpPr>
        <p:sp>
          <p:nvSpPr>
            <p:cNvPr id="992" name="Google Shape;992;p49"/>
            <p:cNvSpPr/>
            <p:nvPr/>
          </p:nvSpPr>
          <p:spPr>
            <a:xfrm>
              <a:off x="0" y="0"/>
              <a:ext cx="1083000" cy="798301"/>
            </a:xfrm>
            <a:prstGeom prst="roundRect">
              <a:avLst>
                <a:gd fmla="val 17205" name="adj"/>
              </a:avLst>
            </a:prstGeom>
            <a:solidFill>
              <a:srgbClr val="0D4E8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t/>
              </a:r>
              <a:endParaRPr b="1" i="0" sz="2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93" name="Google Shape;993;p49"/>
            <p:cNvSpPr txBox="1"/>
            <p:nvPr/>
          </p:nvSpPr>
          <p:spPr>
            <a:xfrm>
              <a:off x="40227" y="104525"/>
              <a:ext cx="1002546" cy="5892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rPr b="1" i="0" lang="en-US" sz="26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</a:t>
              </a:r>
              <a:endParaRPr/>
            </a:p>
          </p:txBody>
        </p:sp>
      </p:grpSp>
      <p:sp>
        <p:nvSpPr>
          <p:cNvPr id="994" name="Google Shape;994;p49"/>
          <p:cNvSpPr txBox="1"/>
          <p:nvPr/>
        </p:nvSpPr>
        <p:spPr>
          <a:xfrm>
            <a:off x="3853739" y="2877581"/>
            <a:ext cx="7726030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63C1"/>
              </a:buClr>
              <a:buSzPts val="2000"/>
              <a:buFont typeface="Montserrat"/>
              <a:buNone/>
            </a:pPr>
            <a:r>
              <a:rPr b="0" i="0" lang="en-US" sz="2000" u="sng" cap="none" strike="noStrike">
                <a:solidFill>
                  <a:srgbClr val="0563C1"/>
                </a:solidFill>
                <a:latin typeface="Montserrat"/>
                <a:ea typeface="Montserrat"/>
                <a:cs typeface="Montserrat"/>
                <a:sym typeface="Montserrat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https://www.template.net/mood-board</a:t>
            </a:r>
            <a:endParaRPr/>
          </a:p>
        </p:txBody>
      </p:sp>
      <p:pic>
        <p:nvPicPr>
          <p:cNvPr descr="Google Shape;633;g3704351b334_0_399" id="995" name="Google Shape;995;p4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-815501" y="0"/>
            <a:ext cx="207280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996" name="Google Shape;996;p49"/>
          <p:cNvSpPr txBox="1"/>
          <p:nvPr/>
        </p:nvSpPr>
        <p:spPr>
          <a:xfrm>
            <a:off x="3874176" y="5282699"/>
            <a:ext cx="3760725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63C1"/>
              </a:buClr>
              <a:buSzPts val="2000"/>
              <a:buFont typeface="Montserrat"/>
              <a:buNone/>
            </a:pPr>
            <a:r>
              <a:rPr b="0" i="0" lang="en-US" sz="2000" u="sng" cap="none" strike="noStrike">
                <a:solidFill>
                  <a:srgbClr val="0563C1"/>
                </a:solidFill>
                <a:latin typeface="Montserrat"/>
                <a:ea typeface="Montserrat"/>
                <a:cs typeface="Montserrat"/>
                <a:sym typeface="Montserrat"/>
                <a:hlinkClick r:id="rId7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https://miro.com/moodboard/</a:t>
            </a:r>
            <a:endParaRPr/>
          </a:p>
        </p:txBody>
      </p:sp>
      <p:grpSp>
        <p:nvGrpSpPr>
          <p:cNvPr id="997" name="Google Shape;997;p49"/>
          <p:cNvGrpSpPr/>
          <p:nvPr/>
        </p:nvGrpSpPr>
        <p:grpSpPr>
          <a:xfrm>
            <a:off x="2460400" y="5035949"/>
            <a:ext cx="1044602" cy="798302"/>
            <a:chOff x="0" y="0"/>
            <a:chExt cx="1044600" cy="798301"/>
          </a:xfrm>
        </p:grpSpPr>
        <p:sp>
          <p:nvSpPr>
            <p:cNvPr id="998" name="Google Shape;998;p49"/>
            <p:cNvSpPr/>
            <p:nvPr/>
          </p:nvSpPr>
          <p:spPr>
            <a:xfrm>
              <a:off x="0" y="0"/>
              <a:ext cx="1044600" cy="798301"/>
            </a:xfrm>
            <a:prstGeom prst="roundRect">
              <a:avLst>
                <a:gd fmla="val 17205" name="adj"/>
              </a:avLst>
            </a:prstGeom>
            <a:solidFill>
              <a:srgbClr val="0D4E8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t/>
              </a:r>
              <a:endParaRPr b="1" i="0" sz="2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999" name="Google Shape;999;p49"/>
            <p:cNvSpPr txBox="1"/>
            <p:nvPr/>
          </p:nvSpPr>
          <p:spPr>
            <a:xfrm>
              <a:off x="40227" y="104525"/>
              <a:ext cx="964146" cy="5892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rPr b="1" i="0" lang="en-US" sz="26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4</a:t>
              </a:r>
              <a:endParaRPr/>
            </a:p>
          </p:txBody>
        </p:sp>
      </p:grpSp>
      <p:pic>
        <p:nvPicPr>
          <p:cNvPr descr="Google Shape;496;g370e6014a90_0_116" id="1000" name="Google Shape;1000;p49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1001" name="Google Shape;1001;p49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1002" name="Google Shape;1002;p49"/>
          <p:cNvPicPr preferRelativeResize="0"/>
          <p:nvPr/>
        </p:nvPicPr>
        <p:blipFill rotWithShape="1">
          <a:blip r:embed="rId10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72" name="Shape 4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3" name="Google Shape;473;p5"/>
          <p:cNvSpPr/>
          <p:nvPr/>
        </p:nvSpPr>
        <p:spPr>
          <a:xfrm>
            <a:off x="0" y="5900949"/>
            <a:ext cx="12192000" cy="933301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74" name="Google Shape;474;p5"/>
          <p:cNvSpPr txBox="1"/>
          <p:nvPr>
            <p:ph type="title"/>
          </p:nvPr>
        </p:nvSpPr>
        <p:spPr>
          <a:xfrm>
            <a:off x="1016695" y="467624"/>
            <a:ext cx="4414201" cy="1325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/>
          <a:p>
            <a:pPr indent="0" lvl="0" marL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Montserrat"/>
              <a:buNone/>
            </a:pPr>
            <a:r>
              <a:rPr b="1" lang="en-US"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Objetivo del curso</a:t>
            </a:r>
            <a:endParaRPr/>
          </a:p>
        </p:txBody>
      </p:sp>
      <p:pic>
        <p:nvPicPr>
          <p:cNvPr descr="Google Shape;476;g3632d8141b0_0_26" id="475" name="Google Shape;475;p5"/>
          <p:cNvPicPr preferRelativeResize="0"/>
          <p:nvPr>
            <p:ph idx="2" type="pic"/>
          </p:nvPr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1562443" y="6169705"/>
            <a:ext cx="1693866" cy="395801"/>
          </a:xfrm>
          <a:prstGeom prst="rect">
            <a:avLst/>
          </a:prstGeom>
          <a:noFill/>
          <a:ln>
            <a:noFill/>
          </a:ln>
        </p:spPr>
      </p:pic>
      <p:sp>
        <p:nvSpPr>
          <p:cNvPr id="476" name="Google Shape;476;p5"/>
          <p:cNvSpPr/>
          <p:nvPr/>
        </p:nvSpPr>
        <p:spPr>
          <a:xfrm>
            <a:off x="8728625" y="6075700"/>
            <a:ext cx="2309701" cy="583801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Logo BN Pymes.pngGoogle Shape;478;g3632d8141b0_0_26" id="477" name="Google Shape;477;p5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8886849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79;g3632d8141b0_0_26" id="478" name="Google Shape;478;p5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5349475" y="6203975"/>
            <a:ext cx="2096485" cy="364201"/>
          </a:xfrm>
          <a:prstGeom prst="rect">
            <a:avLst/>
          </a:prstGeom>
          <a:noFill/>
          <a:ln>
            <a:noFill/>
          </a:ln>
        </p:spPr>
      </p:pic>
      <p:sp>
        <p:nvSpPr>
          <p:cNvPr id="479" name="Google Shape;479;p5"/>
          <p:cNvSpPr txBox="1"/>
          <p:nvPr/>
        </p:nvSpPr>
        <p:spPr>
          <a:xfrm>
            <a:off x="1121776" y="2613924"/>
            <a:ext cx="10601151" cy="31848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200"/>
              <a:buFont typeface="Montserrat"/>
              <a:buNone/>
            </a:pPr>
            <a:r>
              <a:rPr b="0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Este enfoque permitirá a PYMES como la suya:  </a:t>
            </a:r>
            <a:br>
              <a:rPr b="0" i="0" lang="en-US" sz="22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 b="0" i="0" sz="2500" u="none" cap="none" strike="noStrike">
              <a:solidFill>
                <a:srgbClr val="000000"/>
              </a:solidFill>
              <a:latin typeface="Arial"/>
              <a:ea typeface="Arial"/>
              <a:cs typeface="Arial"/>
              <a:sym typeface="Arial"/>
            </a:endParaRPr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100"/>
              <a:buFont typeface="Montserrat"/>
              <a:buNone/>
            </a:pPr>
            <a:r>
              <a:rPr b="1" i="0" lang="en-US" sz="21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1. Comprender mejor el ADN visual de su marca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100"/>
              <a:buFont typeface="Montserrat"/>
              <a:buNone/>
            </a:pPr>
            <a:r>
              <a:rPr b="1" i="0" lang="en-US" sz="21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2. Aplicar con coherencia lo que quiere comunicar a su público</a:t>
            </a:r>
            <a:endParaRPr/>
          </a:p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100"/>
              <a:buFont typeface="Montserrat"/>
              <a:buNone/>
            </a:pPr>
            <a:r>
              <a:rPr b="1" i="0" lang="en-US" sz="21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3. Desarrollar una</a:t>
            </a:r>
            <a:r>
              <a:rPr b="1" i="1" lang="en-US" sz="21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 </a:t>
            </a:r>
            <a:r>
              <a:rPr b="1" i="0" lang="en-US" sz="21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apariencia y estilo que se mantenga y desarrolle en el tiempo</a:t>
            </a:r>
            <a:endParaRPr/>
          </a:p>
        </p:txBody>
      </p:sp>
      <p:sp>
        <p:nvSpPr>
          <p:cNvPr id="480" name="Google Shape;480;p5"/>
          <p:cNvSpPr/>
          <p:nvPr/>
        </p:nvSpPr>
        <p:spPr>
          <a:xfrm>
            <a:off x="9" y="-1"/>
            <a:ext cx="6345384" cy="2208665"/>
          </a:xfrm>
          <a:custGeom>
            <a:rect b="b" l="l" r="r" t="t"/>
            <a:pathLst>
              <a:path extrusionOk="0" h="21600" w="21600">
                <a:moveTo>
                  <a:pt x="0" y="336"/>
                </a:moveTo>
                <a:lnTo>
                  <a:pt x="17987" y="0"/>
                </a:lnTo>
                <a:cubicBezTo>
                  <a:pt x="19983" y="0"/>
                  <a:pt x="21600" y="4798"/>
                  <a:pt x="21600" y="10716"/>
                </a:cubicBezTo>
                <a:cubicBezTo>
                  <a:pt x="21600" y="16634"/>
                  <a:pt x="19983" y="21432"/>
                  <a:pt x="17987" y="21432"/>
                </a:cubicBezTo>
                <a:lnTo>
                  <a:pt x="57" y="21600"/>
                </a:lnTo>
                <a:lnTo>
                  <a:pt x="0" y="336"/>
                </a:lnTo>
                <a:close/>
              </a:path>
            </a:pathLst>
          </a:custGeom>
          <a:solidFill>
            <a:srgbClr val="0D4E8B"/>
          </a:solidFill>
          <a:ln>
            <a:noFill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1800"/>
              <a:buFont typeface="Calibri"/>
              <a:buNone/>
            </a:pPr>
            <a:r>
              <a:t/>
            </a:r>
            <a:endParaRPr b="0" i="0" sz="1800" u="none" cap="none" strike="noStrike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81" name="Google Shape;481;p5"/>
          <p:cNvSpPr txBox="1"/>
          <p:nvPr/>
        </p:nvSpPr>
        <p:spPr>
          <a:xfrm>
            <a:off x="1011621" y="467624"/>
            <a:ext cx="4322751" cy="13257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Montserrat"/>
              <a:buNone/>
            </a:pPr>
            <a:r>
              <a:rPr b="1" i="0" lang="en-US" sz="32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Objetivo del curso</a:t>
            </a:r>
            <a:endParaRPr/>
          </a:p>
        </p:txBody>
      </p:sp>
      <p:pic>
        <p:nvPicPr>
          <p:cNvPr descr="Google Shape;483;g3632d8141b0_0_26" id="482" name="Google Shape;482;p5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11352937" y="840040"/>
            <a:ext cx="839061" cy="845187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84;g3632d8141b0_0_26" id="483" name="Google Shape;483;p5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0575121" y="0"/>
            <a:ext cx="1616876" cy="881933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85;g3632d8141b0_0_26" id="484" name="Google Shape;484;p5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10805073" y="956052"/>
            <a:ext cx="440967" cy="440967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06" name="Shape 1006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07" name="Google Shape;1007;p50"/>
          <p:cNvSpPr txBox="1"/>
          <p:nvPr/>
        </p:nvSpPr>
        <p:spPr>
          <a:xfrm>
            <a:off x="1929524" y="490275"/>
            <a:ext cx="9062751" cy="650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Referencias Paleta de Colores</a:t>
            </a:r>
            <a:endParaRPr/>
          </a:p>
        </p:txBody>
      </p:sp>
      <p:grpSp>
        <p:nvGrpSpPr>
          <p:cNvPr id="1008" name="Google Shape;1008;p50"/>
          <p:cNvGrpSpPr/>
          <p:nvPr/>
        </p:nvGrpSpPr>
        <p:grpSpPr>
          <a:xfrm>
            <a:off x="2430725" y="1424725"/>
            <a:ext cx="1044602" cy="798302"/>
            <a:chOff x="0" y="0"/>
            <a:chExt cx="1044600" cy="798301"/>
          </a:xfrm>
        </p:grpSpPr>
        <p:sp>
          <p:nvSpPr>
            <p:cNvPr id="1009" name="Google Shape;1009;p50"/>
            <p:cNvSpPr/>
            <p:nvPr/>
          </p:nvSpPr>
          <p:spPr>
            <a:xfrm>
              <a:off x="0" y="0"/>
              <a:ext cx="1044600" cy="798301"/>
            </a:xfrm>
            <a:prstGeom prst="roundRect">
              <a:avLst>
                <a:gd fmla="val 17205" name="adj"/>
              </a:avLst>
            </a:prstGeom>
            <a:solidFill>
              <a:srgbClr val="0D4E8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t/>
              </a:r>
              <a:endParaRPr b="1" i="0" sz="2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10" name="Google Shape;1010;p50"/>
            <p:cNvSpPr txBox="1"/>
            <p:nvPr/>
          </p:nvSpPr>
          <p:spPr>
            <a:xfrm>
              <a:off x="40227" y="104525"/>
              <a:ext cx="964146" cy="5892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rPr b="1" i="0" lang="en-US" sz="26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1</a:t>
              </a:r>
              <a:endParaRPr/>
            </a:p>
          </p:txBody>
        </p:sp>
      </p:grpSp>
      <p:grpSp>
        <p:nvGrpSpPr>
          <p:cNvPr id="1011" name="Google Shape;1011;p50"/>
          <p:cNvGrpSpPr/>
          <p:nvPr/>
        </p:nvGrpSpPr>
        <p:grpSpPr>
          <a:xfrm>
            <a:off x="2430725" y="3833390"/>
            <a:ext cx="1044602" cy="798302"/>
            <a:chOff x="0" y="0"/>
            <a:chExt cx="1044600" cy="798301"/>
          </a:xfrm>
        </p:grpSpPr>
        <p:sp>
          <p:nvSpPr>
            <p:cNvPr id="1012" name="Google Shape;1012;p50"/>
            <p:cNvSpPr/>
            <p:nvPr/>
          </p:nvSpPr>
          <p:spPr>
            <a:xfrm>
              <a:off x="0" y="0"/>
              <a:ext cx="1044600" cy="798301"/>
            </a:xfrm>
            <a:prstGeom prst="roundRect">
              <a:avLst>
                <a:gd fmla="val 17205" name="adj"/>
              </a:avLst>
            </a:prstGeom>
            <a:solidFill>
              <a:srgbClr val="0D4E8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t/>
              </a:r>
              <a:endParaRPr b="1" i="0" sz="2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13" name="Google Shape;1013;p50"/>
            <p:cNvSpPr txBox="1"/>
            <p:nvPr/>
          </p:nvSpPr>
          <p:spPr>
            <a:xfrm>
              <a:off x="40227" y="104525"/>
              <a:ext cx="964146" cy="5892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rPr b="1" i="0" lang="en-US" sz="26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3</a:t>
              </a:r>
              <a:endParaRPr/>
            </a:p>
          </p:txBody>
        </p:sp>
      </p:grpSp>
      <p:sp>
        <p:nvSpPr>
          <p:cNvPr id="1014" name="Google Shape;1014;p50"/>
          <p:cNvSpPr txBox="1"/>
          <p:nvPr/>
        </p:nvSpPr>
        <p:spPr>
          <a:xfrm>
            <a:off x="3861067" y="2725181"/>
            <a:ext cx="7082437" cy="6096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63C1"/>
              </a:buClr>
              <a:buSzPts val="2000"/>
              <a:buFont typeface="Montserrat"/>
              <a:buNone/>
            </a:pPr>
            <a:r>
              <a:rPr b="0" i="0" lang="en-US" sz="2000" u="sng" cap="none" strike="noStrike">
                <a:solidFill>
                  <a:srgbClr val="0563C1"/>
                </a:solid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https://affoweb.com/blog/top-color-palette-and-ui-inspiration-tools/</a:t>
            </a:r>
            <a:endParaRPr/>
          </a:p>
        </p:txBody>
      </p:sp>
      <p:grpSp>
        <p:nvGrpSpPr>
          <p:cNvPr id="1015" name="Google Shape;1015;p50"/>
          <p:cNvGrpSpPr/>
          <p:nvPr/>
        </p:nvGrpSpPr>
        <p:grpSpPr>
          <a:xfrm>
            <a:off x="2441200" y="2630831"/>
            <a:ext cx="1083002" cy="798302"/>
            <a:chOff x="0" y="0"/>
            <a:chExt cx="1083000" cy="798301"/>
          </a:xfrm>
        </p:grpSpPr>
        <p:sp>
          <p:nvSpPr>
            <p:cNvPr id="1016" name="Google Shape;1016;p50"/>
            <p:cNvSpPr/>
            <p:nvPr/>
          </p:nvSpPr>
          <p:spPr>
            <a:xfrm>
              <a:off x="0" y="0"/>
              <a:ext cx="1083000" cy="798301"/>
            </a:xfrm>
            <a:prstGeom prst="roundRect">
              <a:avLst>
                <a:gd fmla="val 17205" name="adj"/>
              </a:avLst>
            </a:prstGeom>
            <a:solidFill>
              <a:srgbClr val="0D4E8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t/>
              </a:r>
              <a:endParaRPr b="1" i="0" sz="2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17" name="Google Shape;1017;p50"/>
            <p:cNvSpPr txBox="1"/>
            <p:nvPr/>
          </p:nvSpPr>
          <p:spPr>
            <a:xfrm>
              <a:off x="40227" y="104525"/>
              <a:ext cx="1002546" cy="5892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rPr b="1" i="0" lang="en-US" sz="26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</a:t>
              </a:r>
              <a:endParaRPr/>
            </a:p>
          </p:txBody>
        </p:sp>
      </p:grpSp>
      <p:sp>
        <p:nvSpPr>
          <p:cNvPr id="1018" name="Google Shape;1018;p50"/>
          <p:cNvSpPr txBox="1"/>
          <p:nvPr/>
        </p:nvSpPr>
        <p:spPr>
          <a:xfrm>
            <a:off x="3868165" y="3864240"/>
            <a:ext cx="7726031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63C1"/>
              </a:buClr>
              <a:buSzPts val="2000"/>
              <a:buFont typeface="Montserrat"/>
              <a:buNone/>
            </a:pPr>
            <a:r>
              <a:rPr b="0" i="0" lang="en-US" sz="2000" u="sng" cap="none" strike="noStrike">
                <a:solidFill>
                  <a:srgbClr val="0563C1"/>
                </a:solidFill>
                <a:latin typeface="Montserrat"/>
                <a:ea typeface="Montserrat"/>
                <a:cs typeface="Montserrat"/>
                <a:sym typeface="Montserra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https://studiolaterre.com/color-palette-inspiration/</a:t>
            </a:r>
            <a:endParaRPr/>
          </a:p>
        </p:txBody>
      </p:sp>
      <p:pic>
        <p:nvPicPr>
          <p:cNvPr descr="Google Shape;633;g3704351b334_0_399" id="1019" name="Google Shape;1019;p50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815501" y="0"/>
            <a:ext cx="207280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20" name="Google Shape;1020;p50"/>
          <p:cNvSpPr txBox="1"/>
          <p:nvPr/>
        </p:nvSpPr>
        <p:spPr>
          <a:xfrm>
            <a:off x="1824908" y="5507594"/>
            <a:ext cx="9828022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9CAD"/>
              </a:buClr>
              <a:buSzPts val="2000"/>
              <a:buFont typeface="Montserrat"/>
              <a:buNone/>
            </a:pPr>
            <a:r>
              <a:rPr b="1" i="0" lang="en-US" sz="2000" u="none" cap="none" strike="noStrike">
                <a:solidFill>
                  <a:srgbClr val="589CAD"/>
                </a:solidFill>
                <a:latin typeface="Montserrat"/>
                <a:ea typeface="Montserrat"/>
                <a:cs typeface="Montserrat"/>
                <a:sym typeface="Montserrat"/>
              </a:rPr>
              <a:t>El Color no es decoración: define percepción y emoción antes que el texto</a:t>
            </a:r>
            <a:endParaRPr/>
          </a:p>
        </p:txBody>
      </p:sp>
      <p:sp>
        <p:nvSpPr>
          <p:cNvPr id="1021" name="Google Shape;1021;p50"/>
          <p:cNvSpPr txBox="1"/>
          <p:nvPr/>
        </p:nvSpPr>
        <p:spPr>
          <a:xfrm>
            <a:off x="3859448" y="1671475"/>
            <a:ext cx="5758943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63C1"/>
              </a:buClr>
              <a:buSzPts val="2000"/>
              <a:buFont typeface="Montserrat"/>
              <a:buNone/>
            </a:pPr>
            <a:r>
              <a:rPr b="0" i="0" lang="en-US" sz="2000" u="sng" cap="none" strike="noStrike">
                <a:solidFill>
                  <a:srgbClr val="0563C1"/>
                </a:solidFill>
                <a:latin typeface="Montserrat"/>
                <a:ea typeface="Montserrat"/>
                <a:cs typeface="Montserrat"/>
                <a:sym typeface="Montserrat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https://color.adobe.com/es/create/color-wheel</a:t>
            </a:r>
            <a:endParaRPr/>
          </a:p>
        </p:txBody>
      </p:sp>
      <p:pic>
        <p:nvPicPr>
          <p:cNvPr descr="Google Shape;496;g370e6014a90_0_116" id="1022" name="Google Shape;1022;p50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1023" name="Google Shape;1023;p50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1024" name="Google Shape;1024;p50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28" name="Shape 102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9" name="Google Shape;1029;p51"/>
          <p:cNvSpPr txBox="1"/>
          <p:nvPr/>
        </p:nvSpPr>
        <p:spPr>
          <a:xfrm>
            <a:off x="1929524" y="490275"/>
            <a:ext cx="9062751" cy="650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Referencias Emocionales</a:t>
            </a:r>
            <a:endParaRPr/>
          </a:p>
        </p:txBody>
      </p:sp>
      <p:grpSp>
        <p:nvGrpSpPr>
          <p:cNvPr id="1030" name="Google Shape;1030;p51"/>
          <p:cNvGrpSpPr/>
          <p:nvPr/>
        </p:nvGrpSpPr>
        <p:grpSpPr>
          <a:xfrm>
            <a:off x="2432882" y="1414792"/>
            <a:ext cx="1044602" cy="798302"/>
            <a:chOff x="0" y="0"/>
            <a:chExt cx="1044600" cy="798301"/>
          </a:xfrm>
        </p:grpSpPr>
        <p:sp>
          <p:nvSpPr>
            <p:cNvPr id="1031" name="Google Shape;1031;p51"/>
            <p:cNvSpPr/>
            <p:nvPr/>
          </p:nvSpPr>
          <p:spPr>
            <a:xfrm>
              <a:off x="0" y="0"/>
              <a:ext cx="1044600" cy="798301"/>
            </a:xfrm>
            <a:prstGeom prst="roundRect">
              <a:avLst>
                <a:gd fmla="val 17205" name="adj"/>
              </a:avLst>
            </a:prstGeom>
            <a:solidFill>
              <a:srgbClr val="0D4E8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t/>
              </a:r>
              <a:endParaRPr b="1" i="0" sz="2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32" name="Google Shape;1032;p51"/>
            <p:cNvSpPr txBox="1"/>
            <p:nvPr/>
          </p:nvSpPr>
          <p:spPr>
            <a:xfrm>
              <a:off x="40227" y="104525"/>
              <a:ext cx="964146" cy="5892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rPr b="1" i="0" lang="en-US" sz="26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1</a:t>
              </a:r>
              <a:endParaRPr/>
            </a:p>
          </p:txBody>
        </p:sp>
      </p:grpSp>
      <p:sp>
        <p:nvSpPr>
          <p:cNvPr id="1033" name="Google Shape;1033;p51"/>
          <p:cNvSpPr txBox="1"/>
          <p:nvPr/>
        </p:nvSpPr>
        <p:spPr>
          <a:xfrm>
            <a:off x="3833769" y="1668623"/>
            <a:ext cx="6628138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63C1"/>
              </a:buClr>
              <a:buSzPts val="2000"/>
              <a:buFont typeface="Montserrat"/>
              <a:buNone/>
            </a:pPr>
            <a:r>
              <a:rPr b="0" i="0" lang="en-US" sz="2000" u="sng" cap="none" strike="noStrike">
                <a:solidFill>
                  <a:srgbClr val="0563C1"/>
                </a:solid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https://film-grab.com/</a:t>
            </a:r>
            <a:endParaRPr/>
          </a:p>
        </p:txBody>
      </p:sp>
      <p:grpSp>
        <p:nvGrpSpPr>
          <p:cNvPr id="1034" name="Google Shape;1034;p51"/>
          <p:cNvGrpSpPr/>
          <p:nvPr/>
        </p:nvGrpSpPr>
        <p:grpSpPr>
          <a:xfrm>
            <a:off x="2443357" y="2633598"/>
            <a:ext cx="1083002" cy="798302"/>
            <a:chOff x="0" y="0"/>
            <a:chExt cx="1083000" cy="798301"/>
          </a:xfrm>
        </p:grpSpPr>
        <p:sp>
          <p:nvSpPr>
            <p:cNvPr id="1035" name="Google Shape;1035;p51"/>
            <p:cNvSpPr/>
            <p:nvPr/>
          </p:nvSpPr>
          <p:spPr>
            <a:xfrm>
              <a:off x="0" y="0"/>
              <a:ext cx="1083000" cy="798301"/>
            </a:xfrm>
            <a:prstGeom prst="roundRect">
              <a:avLst>
                <a:gd fmla="val 17205" name="adj"/>
              </a:avLst>
            </a:prstGeom>
            <a:solidFill>
              <a:srgbClr val="0D4E8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t/>
              </a:r>
              <a:endParaRPr b="1" i="0" sz="2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36" name="Google Shape;1036;p51"/>
            <p:cNvSpPr txBox="1"/>
            <p:nvPr/>
          </p:nvSpPr>
          <p:spPr>
            <a:xfrm>
              <a:off x="40227" y="104525"/>
              <a:ext cx="1002546" cy="5892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rPr b="1" i="0" lang="en-US" sz="26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</a:t>
              </a:r>
              <a:endParaRPr/>
            </a:p>
          </p:txBody>
        </p:sp>
      </p:grpSp>
      <p:pic>
        <p:nvPicPr>
          <p:cNvPr descr="Google Shape;633;g3704351b334_0_399" id="1037" name="Google Shape;1037;p51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815501" y="0"/>
            <a:ext cx="207280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38" name="Google Shape;1038;p51"/>
          <p:cNvSpPr txBox="1"/>
          <p:nvPr/>
        </p:nvSpPr>
        <p:spPr>
          <a:xfrm>
            <a:off x="1706453" y="5365838"/>
            <a:ext cx="10215831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9CAD"/>
              </a:buClr>
              <a:buSzPts val="2000"/>
              <a:buFont typeface="Montserrat"/>
              <a:buNone/>
            </a:pPr>
            <a:r>
              <a:rPr b="1" i="0" lang="en-US" sz="2000" u="none" cap="none" strike="noStrike">
                <a:solidFill>
                  <a:srgbClr val="589CAD"/>
                </a:solidFill>
                <a:latin typeface="Montserrat"/>
                <a:ea typeface="Montserrat"/>
                <a:cs typeface="Montserrat"/>
                <a:sym typeface="Montserrat"/>
              </a:rPr>
              <a:t>El Color y la estética influyen directamente en emociones y comportamiento</a:t>
            </a:r>
            <a:endParaRPr/>
          </a:p>
        </p:txBody>
      </p:sp>
      <p:grpSp>
        <p:nvGrpSpPr>
          <p:cNvPr id="1039" name="Google Shape;1039;p51"/>
          <p:cNvGrpSpPr/>
          <p:nvPr/>
        </p:nvGrpSpPr>
        <p:grpSpPr>
          <a:xfrm>
            <a:off x="2430725" y="3833390"/>
            <a:ext cx="1044602" cy="798302"/>
            <a:chOff x="0" y="0"/>
            <a:chExt cx="1044600" cy="798301"/>
          </a:xfrm>
        </p:grpSpPr>
        <p:sp>
          <p:nvSpPr>
            <p:cNvPr id="1040" name="Google Shape;1040;p51"/>
            <p:cNvSpPr/>
            <p:nvPr/>
          </p:nvSpPr>
          <p:spPr>
            <a:xfrm>
              <a:off x="0" y="0"/>
              <a:ext cx="1044600" cy="798301"/>
            </a:xfrm>
            <a:prstGeom prst="roundRect">
              <a:avLst>
                <a:gd fmla="val 17205" name="adj"/>
              </a:avLst>
            </a:prstGeom>
            <a:solidFill>
              <a:srgbClr val="0D4E8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t/>
              </a:r>
              <a:endParaRPr b="1" i="0" sz="2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41" name="Google Shape;1041;p51"/>
            <p:cNvSpPr txBox="1"/>
            <p:nvPr/>
          </p:nvSpPr>
          <p:spPr>
            <a:xfrm>
              <a:off x="40227" y="104525"/>
              <a:ext cx="964146" cy="5892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rPr b="1" i="0" lang="en-US" sz="26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3</a:t>
              </a:r>
              <a:endParaRPr/>
            </a:p>
          </p:txBody>
        </p:sp>
      </p:grpSp>
      <p:sp>
        <p:nvSpPr>
          <p:cNvPr id="1042" name="Google Shape;1042;p51"/>
          <p:cNvSpPr txBox="1"/>
          <p:nvPr/>
        </p:nvSpPr>
        <p:spPr>
          <a:xfrm>
            <a:off x="3864965" y="2842979"/>
            <a:ext cx="6809541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63C1"/>
              </a:buClr>
              <a:buSzPts val="2000"/>
              <a:buFont typeface="Montserrat"/>
              <a:buNone/>
            </a:pPr>
            <a:r>
              <a:rPr b="0" i="0" lang="en-US" sz="2000" u="sng" cap="none" strike="noStrike">
                <a:solidFill>
                  <a:srgbClr val="0563C1"/>
                </a:solidFill>
                <a:latin typeface="Montserrat"/>
                <a:ea typeface="Montserrat"/>
                <a:cs typeface="Montserrat"/>
                <a:sym typeface="Montserrat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https://www.behance.net/</a:t>
            </a:r>
            <a:endParaRPr/>
          </a:p>
        </p:txBody>
      </p:sp>
      <p:sp>
        <p:nvSpPr>
          <p:cNvPr id="1043" name="Google Shape;1043;p51"/>
          <p:cNvSpPr txBox="1"/>
          <p:nvPr/>
        </p:nvSpPr>
        <p:spPr>
          <a:xfrm>
            <a:off x="3837154" y="4092074"/>
            <a:ext cx="2668271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63C1"/>
              </a:buClr>
              <a:buSzPts val="2000"/>
              <a:buFont typeface="Montserrat"/>
              <a:buNone/>
            </a:pPr>
            <a:r>
              <a:rPr b="0" i="0" lang="en-US" sz="2000" u="sng" cap="none" strike="noStrike">
                <a:solidFill>
                  <a:srgbClr val="0563C1"/>
                </a:solidFill>
                <a:latin typeface="Montserrat"/>
                <a:ea typeface="Montserrat"/>
                <a:cs typeface="Montserrat"/>
                <a:sym typeface="Montserrat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https://dribbble.com/</a:t>
            </a:r>
            <a:endParaRPr/>
          </a:p>
        </p:txBody>
      </p:sp>
      <p:pic>
        <p:nvPicPr>
          <p:cNvPr descr="Google Shape;496;g370e6014a90_0_116" id="1044" name="Google Shape;1044;p51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1045" name="Google Shape;1045;p51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1046" name="Google Shape;1046;p51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50" name="Shape 105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51" name="Google Shape;1051;p52"/>
          <p:cNvSpPr txBox="1"/>
          <p:nvPr/>
        </p:nvSpPr>
        <p:spPr>
          <a:xfrm>
            <a:off x="1929524" y="490275"/>
            <a:ext cx="9062751" cy="650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Referencias de Textos (tipografías)</a:t>
            </a:r>
            <a:endParaRPr/>
          </a:p>
        </p:txBody>
      </p:sp>
      <p:grpSp>
        <p:nvGrpSpPr>
          <p:cNvPr id="1052" name="Google Shape;1052;p52"/>
          <p:cNvGrpSpPr/>
          <p:nvPr/>
        </p:nvGrpSpPr>
        <p:grpSpPr>
          <a:xfrm>
            <a:off x="2430725" y="1424398"/>
            <a:ext cx="1044602" cy="798302"/>
            <a:chOff x="0" y="0"/>
            <a:chExt cx="1044600" cy="798301"/>
          </a:xfrm>
        </p:grpSpPr>
        <p:sp>
          <p:nvSpPr>
            <p:cNvPr id="1053" name="Google Shape;1053;p52"/>
            <p:cNvSpPr/>
            <p:nvPr/>
          </p:nvSpPr>
          <p:spPr>
            <a:xfrm>
              <a:off x="0" y="0"/>
              <a:ext cx="1044600" cy="798301"/>
            </a:xfrm>
            <a:prstGeom prst="roundRect">
              <a:avLst>
                <a:gd fmla="val 17205" name="adj"/>
              </a:avLst>
            </a:prstGeom>
            <a:solidFill>
              <a:srgbClr val="0D4E8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t/>
              </a:r>
              <a:endParaRPr b="1" i="0" sz="2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54" name="Google Shape;1054;p52"/>
            <p:cNvSpPr txBox="1"/>
            <p:nvPr/>
          </p:nvSpPr>
          <p:spPr>
            <a:xfrm>
              <a:off x="40227" y="104525"/>
              <a:ext cx="964146" cy="5892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rPr b="1" i="0" lang="en-US" sz="26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1</a:t>
              </a:r>
              <a:endParaRPr/>
            </a:p>
          </p:txBody>
        </p:sp>
      </p:grpSp>
      <p:sp>
        <p:nvSpPr>
          <p:cNvPr id="1055" name="Google Shape;1055;p52"/>
          <p:cNvSpPr txBox="1"/>
          <p:nvPr/>
        </p:nvSpPr>
        <p:spPr>
          <a:xfrm>
            <a:off x="3753916" y="1671148"/>
            <a:ext cx="662813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63C1"/>
              </a:buClr>
              <a:buSzPts val="2000"/>
              <a:buFont typeface="Montserrat"/>
              <a:buNone/>
            </a:pPr>
            <a:r>
              <a:rPr b="0" i="0" lang="en-US" sz="2000" u="sng" cap="none" strike="noStrike">
                <a:solidFill>
                  <a:srgbClr val="0563C1"/>
                </a:solid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https://fontsinuse.com/</a:t>
            </a:r>
            <a:endParaRPr/>
          </a:p>
        </p:txBody>
      </p:sp>
      <p:grpSp>
        <p:nvGrpSpPr>
          <p:cNvPr id="1056" name="Google Shape;1056;p52"/>
          <p:cNvGrpSpPr/>
          <p:nvPr/>
        </p:nvGrpSpPr>
        <p:grpSpPr>
          <a:xfrm>
            <a:off x="2449625" y="2630043"/>
            <a:ext cx="1083002" cy="798302"/>
            <a:chOff x="0" y="0"/>
            <a:chExt cx="1083000" cy="798301"/>
          </a:xfrm>
        </p:grpSpPr>
        <p:sp>
          <p:nvSpPr>
            <p:cNvPr id="1057" name="Google Shape;1057;p52"/>
            <p:cNvSpPr/>
            <p:nvPr/>
          </p:nvSpPr>
          <p:spPr>
            <a:xfrm>
              <a:off x="0" y="0"/>
              <a:ext cx="1083000" cy="798301"/>
            </a:xfrm>
            <a:prstGeom prst="roundRect">
              <a:avLst>
                <a:gd fmla="val 17205" name="adj"/>
              </a:avLst>
            </a:prstGeom>
            <a:solidFill>
              <a:srgbClr val="0D4E8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t/>
              </a:r>
              <a:endParaRPr b="1" i="0" sz="2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58" name="Google Shape;1058;p52"/>
            <p:cNvSpPr txBox="1"/>
            <p:nvPr/>
          </p:nvSpPr>
          <p:spPr>
            <a:xfrm>
              <a:off x="40227" y="104525"/>
              <a:ext cx="1002546" cy="5892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rPr b="1" i="0" lang="en-US" sz="26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</a:t>
              </a:r>
              <a:endParaRPr/>
            </a:p>
          </p:txBody>
        </p:sp>
      </p:grpSp>
      <p:pic>
        <p:nvPicPr>
          <p:cNvPr descr="Google Shape;633;g3704351b334_0_399" id="1059" name="Google Shape;1059;p52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-815501" y="0"/>
            <a:ext cx="2072808" cy="6858000"/>
          </a:xfrm>
          <a:prstGeom prst="rect">
            <a:avLst/>
          </a:prstGeom>
          <a:noFill/>
          <a:ln>
            <a:noFill/>
          </a:ln>
        </p:spPr>
      </p:pic>
      <p:sp>
        <p:nvSpPr>
          <p:cNvPr id="1060" name="Google Shape;1060;p52"/>
          <p:cNvSpPr txBox="1"/>
          <p:nvPr/>
        </p:nvSpPr>
        <p:spPr>
          <a:xfrm>
            <a:off x="2493809" y="5563945"/>
            <a:ext cx="7934181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589CAD"/>
              </a:buClr>
              <a:buSzPts val="2000"/>
              <a:buFont typeface="Montserrat"/>
              <a:buNone/>
            </a:pPr>
            <a:r>
              <a:rPr b="1" i="0" lang="en-US" sz="2000" u="none" cap="none" strike="noStrike">
                <a:solidFill>
                  <a:srgbClr val="589CAD"/>
                </a:solidFill>
                <a:latin typeface="Montserrat"/>
                <a:ea typeface="Montserrat"/>
                <a:cs typeface="Montserrat"/>
                <a:sym typeface="Montserrat"/>
              </a:rPr>
              <a:t>La Tipografía comunica personalidad tanto como la imagen</a:t>
            </a:r>
            <a:endParaRPr/>
          </a:p>
        </p:txBody>
      </p:sp>
      <p:grpSp>
        <p:nvGrpSpPr>
          <p:cNvPr id="1061" name="Google Shape;1061;p52"/>
          <p:cNvGrpSpPr/>
          <p:nvPr/>
        </p:nvGrpSpPr>
        <p:grpSpPr>
          <a:xfrm>
            <a:off x="2443425" y="3822988"/>
            <a:ext cx="1044602" cy="798302"/>
            <a:chOff x="0" y="0"/>
            <a:chExt cx="1044600" cy="798301"/>
          </a:xfrm>
        </p:grpSpPr>
        <p:sp>
          <p:nvSpPr>
            <p:cNvPr id="1062" name="Google Shape;1062;p52"/>
            <p:cNvSpPr/>
            <p:nvPr/>
          </p:nvSpPr>
          <p:spPr>
            <a:xfrm>
              <a:off x="0" y="0"/>
              <a:ext cx="1044600" cy="798301"/>
            </a:xfrm>
            <a:prstGeom prst="roundRect">
              <a:avLst>
                <a:gd fmla="val 17205" name="adj"/>
              </a:avLst>
            </a:prstGeom>
            <a:solidFill>
              <a:srgbClr val="0D4E8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t/>
              </a:r>
              <a:endParaRPr b="1" i="0" sz="2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63" name="Google Shape;1063;p52"/>
            <p:cNvSpPr txBox="1"/>
            <p:nvPr/>
          </p:nvSpPr>
          <p:spPr>
            <a:xfrm>
              <a:off x="40227" y="104525"/>
              <a:ext cx="964146" cy="5892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rPr b="1" i="0" lang="en-US" sz="26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3</a:t>
              </a:r>
              <a:endParaRPr/>
            </a:p>
          </p:txBody>
        </p:sp>
      </p:grpSp>
      <p:sp>
        <p:nvSpPr>
          <p:cNvPr id="1064" name="Google Shape;1064;p52"/>
          <p:cNvSpPr txBox="1"/>
          <p:nvPr/>
        </p:nvSpPr>
        <p:spPr>
          <a:xfrm>
            <a:off x="3831453" y="2876793"/>
            <a:ext cx="6809541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63C1"/>
              </a:buClr>
              <a:buSzPts val="2000"/>
              <a:buFont typeface="Montserrat"/>
              <a:buNone/>
            </a:pPr>
            <a:r>
              <a:rPr b="0" i="0" lang="en-US" sz="2000" u="sng" cap="none" strike="noStrike">
                <a:solidFill>
                  <a:srgbClr val="0563C1"/>
                </a:solidFill>
                <a:latin typeface="Montserrat"/>
                <a:ea typeface="Montserrat"/>
                <a:cs typeface="Montserrat"/>
                <a:sym typeface="Montserrat"/>
                <a:hlinkClick r:id="rId5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https://www.typewolf.com/</a:t>
            </a:r>
            <a:endParaRPr/>
          </a:p>
        </p:txBody>
      </p:sp>
      <p:sp>
        <p:nvSpPr>
          <p:cNvPr id="1065" name="Google Shape;1065;p52"/>
          <p:cNvSpPr txBox="1"/>
          <p:nvPr/>
        </p:nvSpPr>
        <p:spPr>
          <a:xfrm>
            <a:off x="3811208" y="4069738"/>
            <a:ext cx="3186939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63C1"/>
              </a:buClr>
              <a:buSzPts val="2000"/>
              <a:buFont typeface="Montserrat"/>
              <a:buNone/>
            </a:pPr>
            <a:r>
              <a:rPr b="0" i="0" lang="en-US" sz="2000" u="sng" cap="none" strike="noStrike">
                <a:solidFill>
                  <a:srgbClr val="0563C1"/>
                </a:solidFill>
                <a:latin typeface="Montserrat"/>
                <a:ea typeface="Montserrat"/>
                <a:cs typeface="Montserrat"/>
                <a:sym typeface="Montserrat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https://fonts.google.com/</a:t>
            </a:r>
            <a:endParaRPr/>
          </a:p>
        </p:txBody>
      </p:sp>
      <p:pic>
        <p:nvPicPr>
          <p:cNvPr descr="Google Shape;496;g370e6014a90_0_116" id="1066" name="Google Shape;1066;p52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1067" name="Google Shape;1067;p52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1068" name="Google Shape;1068;p52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72" name="Shape 107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3" name="Google Shape;1073;p53"/>
          <p:cNvSpPr txBox="1"/>
          <p:nvPr/>
        </p:nvSpPr>
        <p:spPr>
          <a:xfrm>
            <a:off x="1929524" y="490275"/>
            <a:ext cx="9062751" cy="65020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3600"/>
              <a:buFont typeface="Montserrat"/>
              <a:buNone/>
            </a:pPr>
            <a:r>
              <a:rPr b="1" i="0" lang="en-US" sz="36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Referencias de Storyboards</a:t>
            </a:r>
            <a:endParaRPr/>
          </a:p>
        </p:txBody>
      </p:sp>
      <p:grpSp>
        <p:nvGrpSpPr>
          <p:cNvPr id="1074" name="Google Shape;1074;p53"/>
          <p:cNvGrpSpPr/>
          <p:nvPr/>
        </p:nvGrpSpPr>
        <p:grpSpPr>
          <a:xfrm>
            <a:off x="2444205" y="1426501"/>
            <a:ext cx="1044602" cy="798302"/>
            <a:chOff x="0" y="0"/>
            <a:chExt cx="1044600" cy="798301"/>
          </a:xfrm>
        </p:grpSpPr>
        <p:sp>
          <p:nvSpPr>
            <p:cNvPr id="1075" name="Google Shape;1075;p53"/>
            <p:cNvSpPr/>
            <p:nvPr/>
          </p:nvSpPr>
          <p:spPr>
            <a:xfrm>
              <a:off x="0" y="0"/>
              <a:ext cx="1044600" cy="798301"/>
            </a:xfrm>
            <a:prstGeom prst="roundRect">
              <a:avLst>
                <a:gd fmla="val 17205" name="adj"/>
              </a:avLst>
            </a:prstGeom>
            <a:solidFill>
              <a:srgbClr val="0D4E8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t/>
              </a:r>
              <a:endParaRPr b="1" i="0" sz="2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76" name="Google Shape;1076;p53"/>
            <p:cNvSpPr txBox="1"/>
            <p:nvPr/>
          </p:nvSpPr>
          <p:spPr>
            <a:xfrm>
              <a:off x="40227" y="104525"/>
              <a:ext cx="964146" cy="5892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rPr b="1" i="0" lang="en-US" sz="26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1</a:t>
              </a:r>
              <a:endParaRPr/>
            </a:p>
          </p:txBody>
        </p:sp>
      </p:grpSp>
      <p:sp>
        <p:nvSpPr>
          <p:cNvPr id="1077" name="Google Shape;1077;p53"/>
          <p:cNvSpPr txBox="1"/>
          <p:nvPr/>
        </p:nvSpPr>
        <p:spPr>
          <a:xfrm>
            <a:off x="3908207" y="2871798"/>
            <a:ext cx="6628138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63C1"/>
              </a:buClr>
              <a:buSzPts val="2000"/>
              <a:buFont typeface="Montserrat"/>
              <a:buNone/>
            </a:pPr>
            <a:r>
              <a:rPr b="0" i="0" lang="en-US" sz="2000" u="sng" cap="none" strike="noStrike">
                <a:solidFill>
                  <a:srgbClr val="0563C1"/>
                </a:solidFill>
                <a:latin typeface="Montserrat"/>
                <a:ea typeface="Montserrat"/>
                <a:cs typeface="Montserrat"/>
                <a:sym typeface="Montserrat"/>
                <a:hlinkClick r:id="rId3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https://www.kapwing.com/templates/storyboard</a:t>
            </a:r>
            <a:endParaRPr/>
          </a:p>
        </p:txBody>
      </p:sp>
      <p:grpSp>
        <p:nvGrpSpPr>
          <p:cNvPr id="1078" name="Google Shape;1078;p53"/>
          <p:cNvGrpSpPr/>
          <p:nvPr/>
        </p:nvGrpSpPr>
        <p:grpSpPr>
          <a:xfrm>
            <a:off x="2463105" y="2625048"/>
            <a:ext cx="1083002" cy="798302"/>
            <a:chOff x="0" y="0"/>
            <a:chExt cx="1083000" cy="798301"/>
          </a:xfrm>
        </p:grpSpPr>
        <p:sp>
          <p:nvSpPr>
            <p:cNvPr id="1079" name="Google Shape;1079;p53"/>
            <p:cNvSpPr/>
            <p:nvPr/>
          </p:nvSpPr>
          <p:spPr>
            <a:xfrm>
              <a:off x="0" y="0"/>
              <a:ext cx="1083000" cy="798301"/>
            </a:xfrm>
            <a:prstGeom prst="roundRect">
              <a:avLst>
                <a:gd fmla="val 17205" name="adj"/>
              </a:avLst>
            </a:prstGeom>
            <a:solidFill>
              <a:srgbClr val="0D4E8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t/>
              </a:r>
              <a:endParaRPr b="1" i="0" sz="2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80" name="Google Shape;1080;p53"/>
            <p:cNvSpPr txBox="1"/>
            <p:nvPr/>
          </p:nvSpPr>
          <p:spPr>
            <a:xfrm>
              <a:off x="40227" y="104525"/>
              <a:ext cx="1002546" cy="5892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rPr b="1" i="0" lang="en-US" sz="26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2</a:t>
              </a:r>
              <a:endParaRPr/>
            </a:p>
          </p:txBody>
        </p:sp>
      </p:grpSp>
      <p:sp>
        <p:nvSpPr>
          <p:cNvPr id="1081" name="Google Shape;1081;p53"/>
          <p:cNvSpPr txBox="1"/>
          <p:nvPr/>
        </p:nvSpPr>
        <p:spPr>
          <a:xfrm>
            <a:off x="3828336" y="1673251"/>
            <a:ext cx="7082437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63C1"/>
              </a:buClr>
              <a:buSzPts val="2000"/>
              <a:buFont typeface="Montserrat"/>
              <a:buNone/>
            </a:pPr>
            <a:r>
              <a:rPr b="0" i="0" lang="en-US" sz="2000" u="sng" cap="none" strike="noStrike">
                <a:solidFill>
                  <a:srgbClr val="0563C1"/>
                </a:solidFill>
                <a:latin typeface="Montserrat"/>
                <a:ea typeface="Montserrat"/>
                <a:cs typeface="Montserrat"/>
                <a:sym typeface="Montserrat"/>
                <a:hlinkClick r:id="rId4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https://theplot.io/free-storyboard-templates/</a:t>
            </a:r>
            <a:endParaRPr/>
          </a:p>
        </p:txBody>
      </p:sp>
      <p:pic>
        <p:nvPicPr>
          <p:cNvPr descr="Google Shape;633;g3704351b334_0_399" id="1082" name="Google Shape;1082;p53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-815501" y="0"/>
            <a:ext cx="2072808" cy="6858000"/>
          </a:xfrm>
          <a:prstGeom prst="rect">
            <a:avLst/>
          </a:prstGeom>
          <a:noFill/>
          <a:ln>
            <a:noFill/>
          </a:ln>
        </p:spPr>
      </p:pic>
      <p:grpSp>
        <p:nvGrpSpPr>
          <p:cNvPr id="1083" name="Google Shape;1083;p53"/>
          <p:cNvGrpSpPr/>
          <p:nvPr/>
        </p:nvGrpSpPr>
        <p:grpSpPr>
          <a:xfrm>
            <a:off x="2456905" y="3810895"/>
            <a:ext cx="1044602" cy="798302"/>
            <a:chOff x="0" y="0"/>
            <a:chExt cx="1044600" cy="798301"/>
          </a:xfrm>
        </p:grpSpPr>
        <p:sp>
          <p:nvSpPr>
            <p:cNvPr id="1084" name="Google Shape;1084;p53"/>
            <p:cNvSpPr/>
            <p:nvPr/>
          </p:nvSpPr>
          <p:spPr>
            <a:xfrm>
              <a:off x="0" y="0"/>
              <a:ext cx="1044600" cy="798301"/>
            </a:xfrm>
            <a:prstGeom prst="roundRect">
              <a:avLst>
                <a:gd fmla="val 17205" name="adj"/>
              </a:avLst>
            </a:prstGeom>
            <a:solidFill>
              <a:srgbClr val="0D4E8B"/>
            </a:solidFill>
            <a:ln>
              <a:noFill/>
            </a:ln>
          </p:spPr>
          <p:txBody>
            <a:bodyPr anchorCtr="0" anchor="ctr" bIns="0" lIns="0" spcFirstLastPara="1" rIns="0" wrap="square" tIns="0">
              <a:no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t/>
              </a:r>
              <a:endParaRPr b="1" i="0" sz="2600" u="none" cap="none" strike="noStrike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endParaRPr>
            </a:p>
          </p:txBody>
        </p:sp>
        <p:sp>
          <p:nvSpPr>
            <p:cNvPr id="1085" name="Google Shape;1085;p53"/>
            <p:cNvSpPr txBox="1"/>
            <p:nvPr/>
          </p:nvSpPr>
          <p:spPr>
            <a:xfrm>
              <a:off x="40227" y="104525"/>
              <a:ext cx="964146" cy="589251"/>
            </a:xfrm>
            <a:prstGeom prst="rect">
              <a:avLst/>
            </a:prstGeom>
            <a:noFill/>
            <a:ln>
              <a:noFill/>
            </a:ln>
          </p:spPr>
          <p:txBody>
            <a:bodyPr anchorCtr="0" anchor="ctr" bIns="91400" lIns="91400" spcFirstLastPara="1" rIns="91400" wrap="square" tIns="91400">
              <a:spAutoFit/>
            </a:bodyPr>
            <a:lstStyle/>
            <a:p>
              <a:pPr indent="0" lvl="0" marL="0" marR="0" rtl="0" algn="ctr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rgbClr val="FFFFFF"/>
                </a:buClr>
                <a:buSzPts val="2600"/>
                <a:buFont typeface="Montserrat"/>
                <a:buNone/>
              </a:pPr>
              <a:r>
                <a:rPr b="1" i="0" lang="en-US" sz="2600" u="none" cap="none" strike="noStrike">
                  <a:solidFill>
                    <a:srgbClr val="FFFFFF"/>
                  </a:solidFill>
                  <a:latin typeface="Montserrat"/>
                  <a:ea typeface="Montserrat"/>
                  <a:cs typeface="Montserrat"/>
                  <a:sym typeface="Montserrat"/>
                </a:rPr>
                <a:t>3</a:t>
              </a:r>
              <a:endParaRPr/>
            </a:p>
          </p:txBody>
        </p:sp>
      </p:grpSp>
      <p:sp>
        <p:nvSpPr>
          <p:cNvPr id="1086" name="Google Shape;1086;p53"/>
          <p:cNvSpPr txBox="1"/>
          <p:nvPr/>
        </p:nvSpPr>
        <p:spPr>
          <a:xfrm>
            <a:off x="3817506" y="4070345"/>
            <a:ext cx="6809541" cy="304801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563C1"/>
              </a:buClr>
              <a:buSzPts val="2000"/>
              <a:buFont typeface="Montserrat"/>
              <a:buNone/>
            </a:pPr>
            <a:r>
              <a:rPr b="0" i="0" lang="en-US" sz="2000" u="sng" cap="none" strike="noStrike">
                <a:solidFill>
                  <a:srgbClr val="0563C1"/>
                </a:solidFill>
                <a:latin typeface="Montserrat"/>
                <a:ea typeface="Montserrat"/>
                <a:cs typeface="Montserrat"/>
                <a:sym typeface="Montserrat"/>
                <a:hlinkClick r:id="rId6">
                  <a:extLst>
                    <a:ext uri="{A12FA001-AC4F-418D-AE19-62706E023703}">
                      <ahyp:hlinkClr val="tx"/>
                    </a:ext>
                  </a:extLst>
                </a:hlinkClick>
              </a:rPr>
              <a:t>https://www.visme.co/templates/storyboards/</a:t>
            </a:r>
            <a:endParaRPr/>
          </a:p>
        </p:txBody>
      </p:sp>
      <p:pic>
        <p:nvPicPr>
          <p:cNvPr descr="Google Shape;496;g370e6014a90_0_116" id="1087" name="Google Shape;1087;p53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1088" name="Google Shape;1088;p53"/>
          <p:cNvPicPr preferRelativeResize="0"/>
          <p:nvPr/>
        </p:nvPicPr>
        <p:blipFill rotWithShape="1">
          <a:blip r:embed="rId8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1089" name="Google Shape;1089;p53"/>
          <p:cNvPicPr preferRelativeResize="0"/>
          <p:nvPr/>
        </p:nvPicPr>
        <p:blipFill rotWithShape="1">
          <a:blip r:embed="rId9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1093" name="Shape 109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682;g36393ca2250_0_39" id="1094" name="Google Shape;1094;p54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11634" y="598749"/>
            <a:ext cx="4480391" cy="3651601"/>
          </a:xfrm>
          <a:prstGeom prst="rect">
            <a:avLst/>
          </a:prstGeom>
          <a:noFill/>
          <a:ln>
            <a:noFill/>
          </a:ln>
        </p:spPr>
      </p:pic>
      <p:sp>
        <p:nvSpPr>
          <p:cNvPr id="1095" name="Google Shape;1095;p54"/>
          <p:cNvSpPr/>
          <p:nvPr/>
        </p:nvSpPr>
        <p:spPr>
          <a:xfrm>
            <a:off x="2899" y="5799"/>
            <a:ext cx="7335902" cy="5793002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096" name="Google Shape;1096;p54"/>
          <p:cNvSpPr txBox="1"/>
          <p:nvPr>
            <p:ph type="title"/>
          </p:nvPr>
        </p:nvSpPr>
        <p:spPr>
          <a:xfrm>
            <a:off x="891649" y="2077099"/>
            <a:ext cx="4480502" cy="15351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/>
          <a:p>
            <a:pPr indent="0" lvl="0" marL="0" marR="0" rtl="0" algn="l">
              <a:lnSpc>
                <a:spcPct val="90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4800"/>
              <a:buFont typeface="Montserrat"/>
              <a:buNone/>
            </a:pPr>
            <a:r>
              <a:rPr b="1" lang="en-US" sz="48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¿Preguntas?</a:t>
            </a:r>
            <a:endParaRPr/>
          </a:p>
        </p:txBody>
      </p:sp>
      <p:pic>
        <p:nvPicPr>
          <p:cNvPr descr="Google Shape;685;g36393ca2250_0_39" id="1097" name="Google Shape;1097;p54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093" y="6169705"/>
            <a:ext cx="1693866" cy="395801"/>
          </a:xfrm>
          <a:prstGeom prst="rect">
            <a:avLst/>
          </a:prstGeom>
          <a:noFill/>
          <a:ln>
            <a:noFill/>
          </a:ln>
        </p:spPr>
      </p:pic>
      <p:sp>
        <p:nvSpPr>
          <p:cNvPr id="1098" name="Google Shape;1098;p54"/>
          <p:cNvSpPr/>
          <p:nvPr/>
        </p:nvSpPr>
        <p:spPr>
          <a:xfrm>
            <a:off x="8728625" y="6075700"/>
            <a:ext cx="2309701" cy="583801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Logo BN Pymes.pngGoogle Shape;687;g36393ca2250_0_39" id="1099" name="Google Shape;1099;p54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688;g36393ca2250_0_39" id="1100" name="Google Shape;1100;p54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488" name="Shape 488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492;g370e6014a90_0_116" id="489" name="Google Shape;489;p6"/>
          <p:cNvPicPr preferRelativeResize="0"/>
          <p:nvPr/>
        </p:nvPicPr>
        <p:blipFill rotWithShape="1">
          <a:blip r:embed="rId3">
            <a:alphaModFix/>
          </a:blip>
          <a:srcRect b="0" l="0" r="0" t="0"/>
          <a:stretch/>
        </p:blipFill>
        <p:spPr>
          <a:xfrm>
            <a:off x="7811634" y="598749"/>
            <a:ext cx="4480391" cy="3651601"/>
          </a:xfrm>
          <a:prstGeom prst="rect">
            <a:avLst/>
          </a:prstGeom>
          <a:noFill/>
          <a:ln>
            <a:noFill/>
          </a:ln>
        </p:spPr>
      </p:pic>
      <p:sp>
        <p:nvSpPr>
          <p:cNvPr id="490" name="Google Shape;490;p6"/>
          <p:cNvSpPr/>
          <p:nvPr/>
        </p:nvSpPr>
        <p:spPr>
          <a:xfrm>
            <a:off x="2899" y="5799"/>
            <a:ext cx="7335902" cy="5793002"/>
          </a:xfrm>
          <a:prstGeom prst="rect">
            <a:avLst/>
          </a:prstGeom>
          <a:solidFill>
            <a:srgbClr val="0D4E8B"/>
          </a:solidFill>
          <a:ln cap="flat" cmpd="sng" w="9525">
            <a:solidFill>
              <a:srgbClr val="44546A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491" name="Google Shape;491;p6"/>
          <p:cNvSpPr txBox="1"/>
          <p:nvPr>
            <p:ph type="title"/>
          </p:nvPr>
        </p:nvSpPr>
        <p:spPr>
          <a:xfrm>
            <a:off x="428625" y="1719925"/>
            <a:ext cx="3870300" cy="1535101"/>
          </a:xfrm>
          <a:prstGeom prst="rect">
            <a:avLst/>
          </a:prstGeom>
          <a:noFill/>
          <a:ln>
            <a:noFill/>
          </a:ln>
        </p:spPr>
        <p:txBody>
          <a:bodyPr anchorCtr="0" anchor="ctr" bIns="45675" lIns="45675" spcFirstLastPara="1" rIns="45675" wrap="square" tIns="45675">
            <a:normAutofit/>
          </a:bodyPr>
          <a:lstStyle/>
          <a:p>
            <a:pPr indent="0" lvl="0" marL="0" marR="0" rtl="0" algn="l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3200"/>
              <a:buFont typeface="Montserrat"/>
              <a:buNone/>
            </a:pPr>
            <a:r>
              <a:rPr b="1" lang="en-US" sz="32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Introducción </a:t>
            </a:r>
            <a:endParaRPr/>
          </a:p>
        </p:txBody>
      </p:sp>
      <p:sp>
        <p:nvSpPr>
          <p:cNvPr id="492" name="Google Shape;492;p6"/>
          <p:cNvSpPr txBox="1"/>
          <p:nvPr>
            <p:ph idx="1" type="body"/>
          </p:nvPr>
        </p:nvSpPr>
        <p:spPr>
          <a:xfrm>
            <a:off x="428624" y="3188392"/>
            <a:ext cx="6290245" cy="2261651"/>
          </a:xfrm>
          <a:prstGeom prst="rect">
            <a:avLst/>
          </a:prstGeom>
          <a:noFill/>
          <a:ln>
            <a:noFill/>
          </a:ln>
        </p:spPr>
        <p:txBody>
          <a:bodyPr anchorCtr="0" anchor="t" bIns="45675" lIns="45675" spcFirstLastPara="1" rIns="45675" wrap="square" tIns="45675">
            <a:normAutofit/>
          </a:bodyPr>
          <a:lstStyle/>
          <a:p>
            <a:pPr indent="0" lvl="0" marL="0" rtl="0" algn="l">
              <a:lnSpc>
                <a:spcPct val="7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r>
              <a:rPr lang="en-US"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  <a:t>Ejemplo de poder visual</a:t>
            </a:r>
            <a:endParaRPr/>
          </a:p>
          <a:p>
            <a:pPr indent="0" lvl="0" marL="0" rtl="0" algn="l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SzPts val="2000"/>
              <a:buNone/>
            </a:pPr>
            <a:br>
              <a:rPr lang="en-US" sz="2000">
                <a:solidFill>
                  <a:srgbClr val="FFFFFF"/>
                </a:solidFill>
                <a:latin typeface="Montserrat"/>
                <a:ea typeface="Montserrat"/>
                <a:cs typeface="Montserrat"/>
                <a:sym typeface="Montserrat"/>
              </a:rPr>
            </a:br>
            <a:endParaRPr/>
          </a:p>
        </p:txBody>
      </p:sp>
      <p:pic>
        <p:nvPicPr>
          <p:cNvPr descr="Google Shape;496;g370e6014a90_0_116" id="493" name="Google Shape;493;p6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1378093" y="6169705"/>
            <a:ext cx="1693866" cy="395801"/>
          </a:xfrm>
          <a:prstGeom prst="rect">
            <a:avLst/>
          </a:prstGeom>
          <a:noFill/>
          <a:ln>
            <a:noFill/>
          </a:ln>
        </p:spPr>
      </p:pic>
      <p:sp>
        <p:nvSpPr>
          <p:cNvPr id="494" name="Google Shape;494;p6"/>
          <p:cNvSpPr/>
          <p:nvPr/>
        </p:nvSpPr>
        <p:spPr>
          <a:xfrm>
            <a:off x="8728625" y="6075700"/>
            <a:ext cx="2309701" cy="583801"/>
          </a:xfrm>
          <a:prstGeom prst="rect">
            <a:avLst/>
          </a:prstGeom>
          <a:solidFill>
            <a:srgbClr val="FFFFFF"/>
          </a:solidFill>
          <a:ln cap="flat" cmpd="sng" w="9525">
            <a:solidFill>
              <a:srgbClr val="FFFFFF"/>
            </a:solidFill>
            <a:prstDash val="solid"/>
            <a:round/>
            <a:headEnd len="sm" w="sm" type="none"/>
            <a:tailEnd len="sm" w="sm" type="none"/>
          </a:ln>
        </p:spPr>
        <p:txBody>
          <a:bodyPr anchorCtr="0" anchor="ctr" bIns="0" lIns="0" spcFirstLastPara="1" rIns="0" wrap="square" tIns="0">
            <a:noAutofit/>
          </a:bodyPr>
          <a:lstStyle/>
          <a:p>
            <a:pPr indent="0" lvl="0" marL="0" marR="0" rtl="0" algn="ctr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Calibri"/>
              <a:buNone/>
            </a:pPr>
            <a:r>
              <a:t/>
            </a:r>
            <a:endParaRPr b="0" i="0" sz="1400" u="none" cap="none" strike="noStrike">
              <a:solidFill>
                <a:srgbClr val="000000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pic>
        <p:nvPicPr>
          <p:cNvPr descr="Logo BN Pymes.pngGoogle Shape;498;g370e6014a90_0_116" id="495" name="Google Shape;495;p6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496" name="Google Shape;496;p6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00" name="Shape 50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528;g362f130192a_0_46" id="501" name="Google Shape;501;p7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5" cy="20425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002-nike-logos-swoosh-white.jpg" id="502" name="Google Shape;502;p7"/>
          <p:cNvPicPr preferRelativeResize="0"/>
          <p:nvPr/>
        </p:nvPicPr>
        <p:blipFill rotWithShape="1">
          <a:blip r:embed="rId4">
            <a:alphaModFix/>
          </a:blip>
          <a:srcRect b="0" l="0" r="0" t="0"/>
          <a:stretch/>
        </p:blipFill>
        <p:spPr>
          <a:xfrm>
            <a:off x="2690665" y="1103658"/>
            <a:ext cx="6898122" cy="3880885"/>
          </a:xfrm>
          <a:prstGeom prst="rect">
            <a:avLst/>
          </a:prstGeom>
          <a:noFill/>
          <a:ln>
            <a:noFill/>
          </a:ln>
        </p:spPr>
      </p:pic>
      <p:sp>
        <p:nvSpPr>
          <p:cNvPr id="503" name="Google Shape;503;p7"/>
          <p:cNvSpPr txBox="1"/>
          <p:nvPr/>
        </p:nvSpPr>
        <p:spPr>
          <a:xfrm>
            <a:off x="4946101" y="5316050"/>
            <a:ext cx="31173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500"/>
              <a:buFont typeface="Montserrat"/>
              <a:buNone/>
            </a:pPr>
            <a:r>
              <a:rPr b="1" i="0" lang="en-US" sz="25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¿Qué es esto?</a:t>
            </a:r>
            <a:endParaRPr/>
          </a:p>
        </p:txBody>
      </p:sp>
      <p:pic>
        <p:nvPicPr>
          <p:cNvPr descr="Google Shape;496;g370e6014a90_0_116" id="504" name="Google Shape;504;p7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505" name="Google Shape;505;p7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506" name="Google Shape;506;p7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10" name="Shape 5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528;g362f130192a_0_46" id="511" name="Google Shape;511;p8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5" cy="20425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1985-1024x561.jpeg" id="512" name="Google Shape;512;p8"/>
          <p:cNvPicPr preferRelativeResize="0"/>
          <p:nvPr/>
        </p:nvPicPr>
        <p:blipFill rotWithShape="1">
          <a:blip r:embed="rId4">
            <a:alphaModFix/>
          </a:blip>
          <a:srcRect b="13648" l="19352" r="19352" t="13648"/>
          <a:stretch/>
        </p:blipFill>
        <p:spPr>
          <a:xfrm>
            <a:off x="2690675" y="1103650"/>
            <a:ext cx="6898099" cy="3880900"/>
          </a:xfrm>
          <a:prstGeom prst="rect">
            <a:avLst/>
          </a:prstGeom>
          <a:noFill/>
          <a:ln>
            <a:noFill/>
          </a:ln>
        </p:spPr>
      </p:pic>
      <p:sp>
        <p:nvSpPr>
          <p:cNvPr id="513" name="Google Shape;513;p8"/>
          <p:cNvSpPr txBox="1"/>
          <p:nvPr/>
        </p:nvSpPr>
        <p:spPr>
          <a:xfrm>
            <a:off x="5397907" y="5276141"/>
            <a:ext cx="1308600" cy="384900"/>
          </a:xfrm>
          <a:prstGeom prst="rect">
            <a:avLst/>
          </a:prstGeom>
          <a:noFill/>
          <a:ln>
            <a:noFill/>
          </a:ln>
        </p:spPr>
        <p:txBody>
          <a:bodyPr anchorCtr="0" anchor="t" bIns="0" lIns="0" spcFirstLastPara="1" rIns="0" wrap="square" tIns="0">
            <a:spAutoFit/>
          </a:bodyPr>
          <a:lstStyle/>
          <a:p>
            <a:pPr indent="0" lvl="0" marL="0" marR="0" rtl="0" algn="l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063B6D"/>
              </a:buClr>
              <a:buSzPts val="2500"/>
              <a:buFont typeface="Montserrat"/>
              <a:buNone/>
            </a:pPr>
            <a:r>
              <a:rPr b="1" i="0" lang="en-US" sz="2500" u="none" cap="none" strike="noStrike">
                <a:solidFill>
                  <a:srgbClr val="063B6D"/>
                </a:solidFill>
                <a:latin typeface="Montserrat"/>
                <a:ea typeface="Montserrat"/>
                <a:cs typeface="Montserrat"/>
                <a:sym typeface="Montserrat"/>
              </a:rPr>
              <a:t>Swoosh</a:t>
            </a:r>
            <a:endParaRPr/>
          </a:p>
        </p:txBody>
      </p:sp>
      <p:pic>
        <p:nvPicPr>
          <p:cNvPr descr="Google Shape;496;g370e6014a90_0_116" id="514" name="Google Shape;514;p8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515" name="Google Shape;515;p8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516" name="Google Shape;516;p8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xmlns:c="http://schemas.openxmlformats.org/drawingml/2006/chart" xmlns:dgm="http://schemas.openxmlformats.org/drawingml/2006/diagram" xmlns:o="urn:schemas-microsoft-com:office:office" xmlns:v="urn:schemas-microsoft-com:vml" xmlns:pvml="urn:schemas-microsoft-com:office:powerpoint" xmlns:com="http://schemas.openxmlformats.org/drawingml/2006/compatibility" xmlns:p14="http://schemas.microsoft.com/office/powerpoint/2010/main" xmlns:p15="http://schemas.microsoft.com/office/powerpoint/2012/main" xmlns:ahyp="http://schemas.microsoft.com/office/drawing/2018/hyperlinkcolor">
  <p:cSld>
    <p:spTree>
      <p:nvGrpSpPr>
        <p:cNvPr id="520" name="Shape 5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descr="Google Shape;528;g362f130192a_0_46" id="521" name="Google Shape;521;p9"/>
          <p:cNvPicPr preferRelativeResize="0"/>
          <p:nvPr/>
        </p:nvPicPr>
        <p:blipFill rotWithShape="1">
          <a:blip r:embed="rId3">
            <a:alphaModFix/>
          </a:blip>
          <a:srcRect b="31731" l="0" r="0" t="0"/>
          <a:stretch/>
        </p:blipFill>
        <p:spPr>
          <a:xfrm>
            <a:off x="9704375" y="0"/>
            <a:ext cx="2487625" cy="2042576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nike-swoosh-logo-timeline.jpg" id="522" name="Google Shape;522;p9"/>
          <p:cNvPicPr preferRelativeResize="0"/>
          <p:nvPr/>
        </p:nvPicPr>
        <p:blipFill rotWithShape="1">
          <a:blip r:embed="rId4">
            <a:alphaModFix/>
          </a:blip>
          <a:srcRect b="8843" l="6278" r="9852" t="13159"/>
          <a:stretch/>
        </p:blipFill>
        <p:spPr>
          <a:xfrm>
            <a:off x="2006203" y="735915"/>
            <a:ext cx="8179603" cy="5071274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Google Shape;496;g370e6014a90_0_116" id="523" name="Google Shape;523;p9"/>
          <p:cNvPicPr preferRelativeResize="0"/>
          <p:nvPr/>
        </p:nvPicPr>
        <p:blipFill rotWithShape="1">
          <a:blip r:embed="rId5">
            <a:alphaModFix/>
          </a:blip>
          <a:srcRect b="0" l="0" r="0" t="0"/>
          <a:stretch/>
        </p:blipFill>
        <p:spPr>
          <a:xfrm>
            <a:off x="1378093" y="6169705"/>
            <a:ext cx="1693864" cy="3958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Logo BN Pymes.pngGoogle Shape;498;g370e6014a90_0_116" id="524" name="Google Shape;524;p9"/>
          <p:cNvPicPr preferRelativeResize="0"/>
          <p:nvPr/>
        </p:nvPicPr>
        <p:blipFill rotWithShape="1">
          <a:blip r:embed="rId6">
            <a:alphaModFix/>
          </a:blip>
          <a:srcRect b="0" l="0" r="0" t="0"/>
          <a:stretch/>
        </p:blipFill>
        <p:spPr>
          <a:xfrm>
            <a:off x="8728625" y="6043500"/>
            <a:ext cx="2470251" cy="586401"/>
          </a:xfrm>
          <a:prstGeom prst="rect">
            <a:avLst/>
          </a:prstGeom>
          <a:noFill/>
          <a:ln>
            <a:noFill/>
          </a:ln>
        </p:spPr>
      </p:pic>
      <p:pic>
        <p:nvPicPr>
          <p:cNvPr descr="pymenauta_logotipo__1___1_-removebg-preview.pngGoogle Shape;499;g370e6014a90_0_116" id="525" name="Google Shape;525;p9"/>
          <p:cNvPicPr preferRelativeResize="0"/>
          <p:nvPr/>
        </p:nvPicPr>
        <p:blipFill rotWithShape="1">
          <a:blip r:embed="rId7">
            <a:alphaModFix/>
          </a:blip>
          <a:srcRect b="0" l="0" r="0" t="0"/>
          <a:stretch/>
        </p:blipFill>
        <p:spPr>
          <a:xfrm>
            <a:off x="4941149" y="6228650"/>
            <a:ext cx="2309703" cy="401251"/>
          </a:xfrm>
          <a:prstGeom prst="rect">
            <a:avLst/>
          </a:prstGeom>
          <a:noFill/>
          <a:ln>
            <a:noFill/>
          </a:ln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xmlns:r="http://schemas.openxmlformats.org/officeDocument/2006/relationships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ppt/theme/theme2.xml><?xml version="1.0" encoding="utf-8"?>
<a:theme xmlns:a="http://schemas.openxmlformats.org/drawingml/2006/main" xmlns:r="http://schemas.openxmlformats.org/officeDocument/2006/relationships" name="Tema de Office">
  <a:themeElements>
    <a:clrScheme name="Tema de Offic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000FF"/>
      </a:hlink>
      <a:folHlink>
        <a:srgbClr val="FF00FF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</a:theme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/>
</file>