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  <p:sldMasterId id="2147483666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</p:sldIdLst>
  <p:sldSz cy="6858000" cx="12192000"/>
  <p:notesSz cx="6858000" cy="9144000"/>
  <p:embeddedFontLst>
    <p:embeddedFont>
      <p:font typeface="Montserrat"/>
      <p:regular r:id="rId52"/>
      <p:bold r:id="rId53"/>
      <p:italic r:id="rId54"/>
      <p:boldItalic r:id="rId55"/>
    </p:embeddedFont>
    <p:embeddedFont>
      <p:font typeface="Montserrat Medium"/>
      <p:regular r:id="rId56"/>
      <p:bold r:id="rId57"/>
      <p:italic r:id="rId58"/>
      <p:boldItalic r:id="rId59"/>
    </p:embeddedFont>
    <p:embeddedFont>
      <p:font typeface="Helvetica Neue"/>
      <p:regular r:id="rId60"/>
      <p:bold r:id="rId61"/>
      <p:italic r:id="rId62"/>
      <p:boldItalic r:id="rId6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747775"/>
          </p15:clr>
        </p15:guide>
        <p15:guide id="2" pos="3840">
          <p15:clr>
            <a:srgbClr val="747775"/>
          </p15:clr>
        </p15:guide>
        <p15:guide id="3" pos="1587">
          <p15:clr>
            <a:srgbClr val="747775"/>
          </p15:clr>
        </p15:guide>
        <p15:guide id="4" pos="6093">
          <p15:clr>
            <a:srgbClr val="747775"/>
          </p15:clr>
        </p15:guide>
        <p15:guide id="5" orient="horz" pos="4191">
          <p15:clr>
            <a:srgbClr val="747775"/>
          </p15:clr>
        </p15:guide>
      </p15:sldGuideLst>
    </p:ext>
    <p:ext uri="GoogleSlidesCustomDataVersion2">
      <go:slidesCustomData xmlns:go="http://customooxmlschemas.google.com/" r:id="rId64" roundtripDataSignature="AMtx7mh6E6obll82neHWWIIkwbo2m67Hl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0423AFBF-E671-43C2-B89B-F859B1A383C3}">
  <a:tblStyle styleId="{0423AFBF-E671-43C2-B89B-F859B1A383C3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0F0F0"/>
          </a:solidFill>
        </a:fill>
      </a:tcStyle>
    </a:wholeTbl>
    <a:band1H>
      <a:tcTxStyle b="off" i="off"/>
      <a:tcStyle>
        <a:fill>
          <a:solidFill>
            <a:srgbClr val="E0E0E0"/>
          </a:solidFill>
        </a:fill>
      </a:tcStyle>
    </a:band1H>
    <a:band2H>
      <a:tcTxStyle b="off" i="off"/>
    </a:band2H>
    <a:band1V>
      <a:tcTxStyle b="off" i="off"/>
      <a:tcStyle>
        <a:fill>
          <a:solidFill>
            <a:srgbClr val="E0E0E0"/>
          </a:solidFill>
        </a:fill>
      </a:tcStyle>
    </a:band1V>
    <a:band2V>
      <a:tcTxStyle b="off" i="off"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3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3"/>
          </a:solidFill>
        </a:fill>
      </a:tcStyle>
    </a:lastRow>
    <a:seCell>
      <a:tcTxStyle b="off" i="off"/>
    </a:seCell>
    <a:swCell>
      <a:tcTxStyle b="off" i="off"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3"/>
          </a:solidFill>
        </a:fill>
      </a:tcStyle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  <p:guide pos="1587"/>
        <p:guide pos="6093"/>
        <p:guide pos="4191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3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9" Type="http://schemas.openxmlformats.org/officeDocument/2006/relationships/slide" Target="slides/slide42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62" Type="http://schemas.openxmlformats.org/officeDocument/2006/relationships/font" Target="fonts/HelveticaNeue-italic.fntdata"/><Relationship Id="rId61" Type="http://schemas.openxmlformats.org/officeDocument/2006/relationships/font" Target="fonts/HelveticaNeue-bold.fntdata"/><Relationship Id="rId20" Type="http://schemas.openxmlformats.org/officeDocument/2006/relationships/slide" Target="slides/slide13.xml"/><Relationship Id="rId64" Type="http://customschemas.google.com/relationships/presentationmetadata" Target="metadata"/><Relationship Id="rId63" Type="http://schemas.openxmlformats.org/officeDocument/2006/relationships/font" Target="fonts/HelveticaNeue-boldItalic.fntdata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60" Type="http://schemas.openxmlformats.org/officeDocument/2006/relationships/font" Target="fonts/HelveticaNeue-regular.fntdata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9" Type="http://schemas.openxmlformats.org/officeDocument/2006/relationships/slide" Target="slides/slide22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3" Type="http://schemas.openxmlformats.org/officeDocument/2006/relationships/font" Target="fonts/Montserrat-bold.fntdata"/><Relationship Id="rId52" Type="http://schemas.openxmlformats.org/officeDocument/2006/relationships/font" Target="fonts/Montserrat-regular.fntdata"/><Relationship Id="rId11" Type="http://schemas.openxmlformats.org/officeDocument/2006/relationships/slide" Target="slides/slide4.xml"/><Relationship Id="rId55" Type="http://schemas.openxmlformats.org/officeDocument/2006/relationships/font" Target="fonts/Montserrat-boldItalic.fntdata"/><Relationship Id="rId10" Type="http://schemas.openxmlformats.org/officeDocument/2006/relationships/slide" Target="slides/slide3.xml"/><Relationship Id="rId54" Type="http://schemas.openxmlformats.org/officeDocument/2006/relationships/font" Target="fonts/Montserrat-italic.fntdata"/><Relationship Id="rId13" Type="http://schemas.openxmlformats.org/officeDocument/2006/relationships/slide" Target="slides/slide6.xml"/><Relationship Id="rId57" Type="http://schemas.openxmlformats.org/officeDocument/2006/relationships/font" Target="fonts/MontserratMedium-bold.fntdata"/><Relationship Id="rId12" Type="http://schemas.openxmlformats.org/officeDocument/2006/relationships/slide" Target="slides/slide5.xml"/><Relationship Id="rId56" Type="http://schemas.openxmlformats.org/officeDocument/2006/relationships/font" Target="fonts/MontserratMedium-regular.fntdata"/><Relationship Id="rId15" Type="http://schemas.openxmlformats.org/officeDocument/2006/relationships/slide" Target="slides/slide8.xml"/><Relationship Id="rId59" Type="http://schemas.openxmlformats.org/officeDocument/2006/relationships/font" Target="fonts/MontserratMedium-boldItalic.fntdata"/><Relationship Id="rId14" Type="http://schemas.openxmlformats.org/officeDocument/2006/relationships/slide" Target="slides/slide7.xml"/><Relationship Id="rId58" Type="http://schemas.openxmlformats.org/officeDocument/2006/relationships/font" Target="fonts/MontserratMedium-italic.fntdata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7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2" name="Google Shape;592;p7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93" name="Google Shape;593;p7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8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6" name="Google Shape;726;p8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27" name="Google Shape;727;p8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8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5" name="Google Shape;735;p8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36" name="Google Shape;736;p8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8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7" name="Google Shape;747;p8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48" name="Google Shape;748;p8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4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10:notes"/>
          <p:cNvSpPr txBox="1"/>
          <p:nvPr>
            <p:ph idx="1" type="body"/>
          </p:nvPr>
        </p:nvSpPr>
        <p:spPr>
          <a:xfrm>
            <a:off x="685800" y="4400550"/>
            <a:ext cx="5486400" cy="3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56" name="Google Shape;756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p8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5" name="Google Shape;765;p8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66" name="Google Shape;766;p8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3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5" name="Google Shape;795;p8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96" name="Google Shape;796;p8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6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p8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8" name="Google Shape;808;p8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09" name="Google Shape;809;p8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8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9" name="Google Shape;829;p8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30" name="Google Shape;830;p8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5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p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7" name="Google Shape;837;p8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38" name="Google Shape;838;p8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3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p8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5" name="Google Shape;845;p8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46" name="Google Shape;846;p8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7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2" name="Google Shape;602;p7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03" name="Google Shape;603;p7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p9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7" name="Google Shape;857;p9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58" name="Google Shape;858;p9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8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9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70" name="Google Shape;870;p9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71" name="Google Shape;871;p9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6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p9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78" name="Google Shape;878;p9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79" name="Google Shape;879;p9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9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9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1" name="Google Shape;891;p9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92" name="Google Shape;892;p9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9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p94:notes"/>
          <p:cNvSpPr txBox="1"/>
          <p:nvPr>
            <p:ph idx="1" type="body"/>
          </p:nvPr>
        </p:nvSpPr>
        <p:spPr>
          <a:xfrm>
            <a:off x="685800" y="4400550"/>
            <a:ext cx="5486400" cy="3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11" name="Google Shape;911;p9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4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6" name="Google Shape;926;p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27" name="Google Shape;927;p1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7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95:notes"/>
          <p:cNvSpPr txBox="1"/>
          <p:nvPr>
            <p:ph idx="1" type="body"/>
          </p:nvPr>
        </p:nvSpPr>
        <p:spPr>
          <a:xfrm>
            <a:off x="685800" y="4400550"/>
            <a:ext cx="5486400" cy="3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39" name="Google Shape;939;p9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2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p9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4" name="Google Shape;954;p9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55" name="Google Shape;955;p9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0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p9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2" name="Google Shape;962;p9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63" name="Google Shape;963;p9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p9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1" name="Google Shape;971;p9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72" name="Google Shape;972;p9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8" name="Google Shape;618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19" name="Google Shape;619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7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9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9" name="Google Shape;979;p9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80" name="Google Shape;980;p9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5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p10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7" name="Google Shape;987;p10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88" name="Google Shape;988;p10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2" name="Shape 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Google Shape;993;p10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4" name="Google Shape;994;p10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95" name="Google Shape;995;p10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0" name="Shape 10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Google Shape;1001;p10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2" name="Google Shape;1002;p10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03" name="Google Shape;1003;p10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9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Google Shape;1010;p10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1" name="Google Shape;1011;p10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12" name="Google Shape;1012;p10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2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p10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4" name="Google Shape;1024;p10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25" name="Google Shape;1025;p10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5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Google Shape;1036;p10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7" name="Google Shape;1037;p10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38" name="Google Shape;1038;p10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8" name="Shape 1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Google Shape;1049;p10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0" name="Google Shape;1050;p10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51" name="Google Shape;1051;p10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6" name="Shape 1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Google Shape;1057;p10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8" name="Google Shape;1058;p10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59" name="Google Shape;1059;p10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9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Google Shape;1070;p10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71" name="Google Shape;1071;p10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72" name="Google Shape;1072;p10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7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8" name="Google Shape;638;p7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39" name="Google Shape;639;p7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2" name="Shape 1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Google Shape;1083;p10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84" name="Google Shape;1084;p10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85" name="Google Shape;1085;p10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5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" name="Google Shape;1096;p19:notes"/>
          <p:cNvSpPr txBox="1"/>
          <p:nvPr>
            <p:ph idx="1" type="body"/>
          </p:nvPr>
        </p:nvSpPr>
        <p:spPr>
          <a:xfrm>
            <a:off x="685800" y="4400550"/>
            <a:ext cx="5486400" cy="3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97" name="Google Shape;1097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4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Google Shape;1115;p1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6" name="Google Shape;1116;p1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17" name="Google Shape;1117;p11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7" name="Shape 1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" name="Google Shape;1128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29" name="Google Shape;1129;p2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30" name="Google Shape;1130;p2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9" name="Shape 1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Google Shape;1140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41" name="Google Shape;1141;p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42" name="Google Shape;1142;p2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7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4" name="Google Shape;654;p7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55" name="Google Shape;655;p7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8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p7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0" name="Google Shape;680;p7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81" name="Google Shape;681;p7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78:notes"/>
          <p:cNvSpPr txBox="1"/>
          <p:nvPr>
            <p:ph idx="1" type="body"/>
          </p:nvPr>
        </p:nvSpPr>
        <p:spPr>
          <a:xfrm>
            <a:off x="685800" y="4400550"/>
            <a:ext cx="5486400" cy="3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93" name="Google Shape;693;p7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6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8" name="Google Shape;708;p7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09" name="Google Shape;709;p7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8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7" name="Google Shape;717;p8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18" name="Google Shape;718;p8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11"/>
          <p:cNvSpPr txBox="1"/>
          <p:nvPr>
            <p:ph idx="10" type="dt"/>
          </p:nvPr>
        </p:nvSpPr>
        <p:spPr>
          <a:xfrm>
            <a:off x="609600" y="6356353"/>
            <a:ext cx="2844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11"/>
          <p:cNvSpPr txBox="1"/>
          <p:nvPr>
            <p:ph idx="11" type="ftr"/>
          </p:nvPr>
        </p:nvSpPr>
        <p:spPr>
          <a:xfrm>
            <a:off x="4165600" y="6356353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111"/>
          <p:cNvSpPr txBox="1"/>
          <p:nvPr>
            <p:ph idx="12" type="sldNum"/>
          </p:nvPr>
        </p:nvSpPr>
        <p:spPr>
          <a:xfrm>
            <a:off x="8737601" y="6356353"/>
            <a:ext cx="2844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Diseño personalizado">
  <p:cSld name="8_Diseño personalizado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65"/>
          <p:cNvSpPr/>
          <p:nvPr>
            <p:ph idx="2" type="pic"/>
          </p:nvPr>
        </p:nvSpPr>
        <p:spPr>
          <a:xfrm flipH="1">
            <a:off x="5839324" y="-46389"/>
            <a:ext cx="6407036" cy="7020306"/>
          </a:xfrm>
          <a:prstGeom prst="rect">
            <a:avLst/>
          </a:prstGeom>
          <a:noFill/>
          <a:ln>
            <a:noFill/>
          </a:ln>
        </p:spPr>
      </p:sp>
      <p:sp>
        <p:nvSpPr>
          <p:cNvPr id="75" name="Google Shape;75;p65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65"/>
          <p:cNvSpPr txBox="1"/>
          <p:nvPr>
            <p:ph type="title"/>
          </p:nvPr>
        </p:nvSpPr>
        <p:spPr>
          <a:xfrm>
            <a:off x="6548468" y="455413"/>
            <a:ext cx="3389243" cy="662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400"/>
              <a:buFont typeface="Montserrat"/>
              <a:buNone/>
              <a:defRPr b="1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77" name="Google Shape;77;p6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65"/>
          <p:cNvSpPr/>
          <p:nvPr>
            <p:ph idx="3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80" name="Google Shape;80;p65"/>
          <p:cNvSpPr txBox="1"/>
          <p:nvPr>
            <p:ph idx="1" type="body"/>
          </p:nvPr>
        </p:nvSpPr>
        <p:spPr>
          <a:xfrm>
            <a:off x="1835408" y="913526"/>
            <a:ext cx="3181350" cy="340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None/>
              <a:defRPr b="1"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65"/>
          <p:cNvSpPr txBox="1"/>
          <p:nvPr>
            <p:ph idx="4" type="body"/>
          </p:nvPr>
        </p:nvSpPr>
        <p:spPr>
          <a:xfrm>
            <a:off x="1811367" y="1361480"/>
            <a:ext cx="3721100" cy="6143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600"/>
              <a:buNone/>
              <a:defRPr sz="16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4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0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2" name="Google Shape;82;p65"/>
          <p:cNvSpPr txBox="1"/>
          <p:nvPr>
            <p:ph idx="5" type="body"/>
          </p:nvPr>
        </p:nvSpPr>
        <p:spPr>
          <a:xfrm>
            <a:off x="2365986" y="2098859"/>
            <a:ext cx="3181350" cy="340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None/>
              <a:defRPr b="1"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3" name="Google Shape;83;p65"/>
          <p:cNvSpPr txBox="1"/>
          <p:nvPr>
            <p:ph idx="6" type="body"/>
          </p:nvPr>
        </p:nvSpPr>
        <p:spPr>
          <a:xfrm>
            <a:off x="2341945" y="2546813"/>
            <a:ext cx="3721100" cy="6143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600"/>
              <a:buNone/>
              <a:defRPr sz="16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4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0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4" name="Google Shape;84;p65"/>
          <p:cNvSpPr txBox="1"/>
          <p:nvPr>
            <p:ph idx="7" type="body"/>
          </p:nvPr>
        </p:nvSpPr>
        <p:spPr>
          <a:xfrm>
            <a:off x="2851409" y="3284192"/>
            <a:ext cx="3181350" cy="340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None/>
              <a:defRPr b="1"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65"/>
          <p:cNvSpPr txBox="1"/>
          <p:nvPr>
            <p:ph idx="8" type="body"/>
          </p:nvPr>
        </p:nvSpPr>
        <p:spPr>
          <a:xfrm>
            <a:off x="2827368" y="3732146"/>
            <a:ext cx="3721100" cy="6143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600"/>
              <a:buNone/>
              <a:defRPr sz="16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4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0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p65"/>
          <p:cNvSpPr txBox="1"/>
          <p:nvPr>
            <p:ph idx="9" type="body"/>
          </p:nvPr>
        </p:nvSpPr>
        <p:spPr>
          <a:xfrm>
            <a:off x="3314253" y="4469525"/>
            <a:ext cx="3181350" cy="340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None/>
              <a:defRPr b="1"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7" name="Google Shape;87;p65"/>
          <p:cNvSpPr txBox="1"/>
          <p:nvPr>
            <p:ph idx="13" type="body"/>
          </p:nvPr>
        </p:nvSpPr>
        <p:spPr>
          <a:xfrm>
            <a:off x="3290211" y="4917479"/>
            <a:ext cx="3595025" cy="6143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600"/>
              <a:buNone/>
              <a:defRPr sz="16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4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0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8" name="Google Shape;88;p65"/>
          <p:cNvSpPr/>
          <p:nvPr>
            <p:ph idx="14" type="body"/>
          </p:nvPr>
        </p:nvSpPr>
        <p:spPr>
          <a:xfrm>
            <a:off x="549330" y="913526"/>
            <a:ext cx="828764" cy="614342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2700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3200"/>
              <a:buNone/>
              <a:defRPr b="1" sz="32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9" name="Google Shape;89;p65"/>
          <p:cNvSpPr/>
          <p:nvPr>
            <p:ph idx="15" type="body"/>
          </p:nvPr>
        </p:nvSpPr>
        <p:spPr>
          <a:xfrm>
            <a:off x="991421" y="2162686"/>
            <a:ext cx="828764" cy="614342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2700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3200"/>
              <a:buNone/>
              <a:defRPr b="1" sz="32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65"/>
          <p:cNvSpPr/>
          <p:nvPr>
            <p:ph idx="16" type="body"/>
          </p:nvPr>
        </p:nvSpPr>
        <p:spPr>
          <a:xfrm>
            <a:off x="1559458" y="3354177"/>
            <a:ext cx="828764" cy="614342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2700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3200"/>
              <a:buNone/>
              <a:defRPr b="1" sz="32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" name="Google Shape;91;p65"/>
          <p:cNvSpPr/>
          <p:nvPr>
            <p:ph idx="17" type="body"/>
          </p:nvPr>
        </p:nvSpPr>
        <p:spPr>
          <a:xfrm>
            <a:off x="2099785" y="4545668"/>
            <a:ext cx="828764" cy="614342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2700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3200"/>
              <a:buNone/>
              <a:defRPr b="1" sz="32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Diseño personalizado">
  <p:cSld name="13_Diseño personalizado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66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4" name="Google Shape;94;p6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66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97" name="Google Shape;97;p66"/>
          <p:cNvSpPr txBox="1"/>
          <p:nvPr>
            <p:ph type="title"/>
          </p:nvPr>
        </p:nvSpPr>
        <p:spPr>
          <a:xfrm>
            <a:off x="6126832" y="2113528"/>
            <a:ext cx="4924762" cy="24584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400"/>
              <a:buFont typeface="Montserrat"/>
              <a:buNone/>
              <a:defRPr b="1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Diseño personalizado">
  <p:cSld name="7_Diseño personalizado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67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0" name="Google Shape;100;p6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67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103" name="Google Shape;103;p67"/>
          <p:cNvSpPr txBox="1"/>
          <p:nvPr>
            <p:ph type="title"/>
          </p:nvPr>
        </p:nvSpPr>
        <p:spPr>
          <a:xfrm>
            <a:off x="571500" y="876300"/>
            <a:ext cx="3790950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67"/>
          <p:cNvSpPr txBox="1"/>
          <p:nvPr>
            <p:ph idx="1" type="body"/>
          </p:nvPr>
        </p:nvSpPr>
        <p:spPr>
          <a:xfrm>
            <a:off x="4891023" y="876300"/>
            <a:ext cx="3129027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5" name="Google Shape;105;p67"/>
          <p:cNvSpPr txBox="1"/>
          <p:nvPr>
            <p:ph idx="3" type="body"/>
          </p:nvPr>
        </p:nvSpPr>
        <p:spPr>
          <a:xfrm>
            <a:off x="8300973" y="876300"/>
            <a:ext cx="3129027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6" name="Google Shape;106;p67"/>
          <p:cNvSpPr/>
          <p:nvPr>
            <p:ph idx="4" type="pic"/>
          </p:nvPr>
        </p:nvSpPr>
        <p:spPr>
          <a:xfrm>
            <a:off x="0" y="3429000"/>
            <a:ext cx="12192000" cy="240812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5_Diseño personalizado">
  <p:cSld name="15_Diseño personalizado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68"/>
          <p:cNvSpPr txBox="1"/>
          <p:nvPr>
            <p:ph type="title"/>
          </p:nvPr>
        </p:nvSpPr>
        <p:spPr>
          <a:xfrm>
            <a:off x="792355" y="928833"/>
            <a:ext cx="4044043" cy="6439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68"/>
          <p:cNvSpPr txBox="1"/>
          <p:nvPr>
            <p:ph idx="1" type="body"/>
          </p:nvPr>
        </p:nvSpPr>
        <p:spPr>
          <a:xfrm>
            <a:off x="792355" y="1746718"/>
            <a:ext cx="4044043" cy="9332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1600"/>
              <a:buNone/>
              <a:defRPr sz="16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0" name="Google Shape;110;p68"/>
          <p:cNvSpPr/>
          <p:nvPr>
            <p:ph idx="2" type="pic"/>
          </p:nvPr>
        </p:nvSpPr>
        <p:spPr>
          <a:xfrm>
            <a:off x="5541963" y="0"/>
            <a:ext cx="5961062" cy="5774267"/>
          </a:xfrm>
          <a:prstGeom prst="rect">
            <a:avLst/>
          </a:prstGeom>
          <a:noFill/>
          <a:ln>
            <a:noFill/>
          </a:ln>
        </p:spPr>
      </p:sp>
      <p:sp>
        <p:nvSpPr>
          <p:cNvPr id="111" name="Google Shape;111;p68"/>
          <p:cNvSpPr txBox="1"/>
          <p:nvPr>
            <p:ph idx="3" type="body"/>
          </p:nvPr>
        </p:nvSpPr>
        <p:spPr>
          <a:xfrm>
            <a:off x="1458244" y="3937511"/>
            <a:ext cx="1959344" cy="4810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 b="1" sz="18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2" name="Google Shape;112;p68"/>
          <p:cNvSpPr txBox="1"/>
          <p:nvPr>
            <p:ph idx="4" type="body"/>
          </p:nvPr>
        </p:nvSpPr>
        <p:spPr>
          <a:xfrm>
            <a:off x="1458244" y="4524581"/>
            <a:ext cx="1930434" cy="7423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600"/>
              <a:buNone/>
              <a:defRPr sz="16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3" name="Google Shape;113;p68"/>
          <p:cNvSpPr txBox="1"/>
          <p:nvPr>
            <p:ph idx="5" type="body"/>
          </p:nvPr>
        </p:nvSpPr>
        <p:spPr>
          <a:xfrm>
            <a:off x="4520758" y="3937511"/>
            <a:ext cx="1959344" cy="4810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 b="1" sz="18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4" name="Google Shape;114;p68"/>
          <p:cNvSpPr txBox="1"/>
          <p:nvPr>
            <p:ph idx="6" type="body"/>
          </p:nvPr>
        </p:nvSpPr>
        <p:spPr>
          <a:xfrm>
            <a:off x="4520758" y="4524581"/>
            <a:ext cx="1930434" cy="7423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600"/>
              <a:buNone/>
              <a:defRPr sz="16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5" name="Google Shape;115;p68"/>
          <p:cNvSpPr txBox="1"/>
          <p:nvPr>
            <p:ph idx="7" type="body"/>
          </p:nvPr>
        </p:nvSpPr>
        <p:spPr>
          <a:xfrm>
            <a:off x="7641329" y="3937511"/>
            <a:ext cx="1959344" cy="4810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 b="1" sz="18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6" name="Google Shape;116;p68"/>
          <p:cNvSpPr txBox="1"/>
          <p:nvPr>
            <p:ph idx="8" type="body"/>
          </p:nvPr>
        </p:nvSpPr>
        <p:spPr>
          <a:xfrm>
            <a:off x="7641329" y="4524581"/>
            <a:ext cx="1930434" cy="7423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600"/>
              <a:buNone/>
              <a:defRPr sz="16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7" name="Google Shape;117;p68"/>
          <p:cNvSpPr/>
          <p:nvPr>
            <p:ph idx="9" type="pic"/>
          </p:nvPr>
        </p:nvSpPr>
        <p:spPr>
          <a:xfrm>
            <a:off x="1901371" y="3062288"/>
            <a:ext cx="1044575" cy="755650"/>
          </a:xfrm>
          <a:prstGeom prst="rect">
            <a:avLst/>
          </a:prstGeom>
          <a:noFill/>
          <a:ln>
            <a:noFill/>
          </a:ln>
        </p:spPr>
      </p:sp>
      <p:sp>
        <p:nvSpPr>
          <p:cNvPr id="118" name="Google Shape;118;p68"/>
          <p:cNvSpPr/>
          <p:nvPr>
            <p:ph idx="13" type="pic"/>
          </p:nvPr>
        </p:nvSpPr>
        <p:spPr>
          <a:xfrm>
            <a:off x="5021943" y="3062288"/>
            <a:ext cx="1044575" cy="755650"/>
          </a:xfrm>
          <a:prstGeom prst="rect">
            <a:avLst/>
          </a:prstGeom>
          <a:noFill/>
          <a:ln>
            <a:noFill/>
          </a:ln>
        </p:spPr>
      </p:sp>
      <p:sp>
        <p:nvSpPr>
          <p:cNvPr id="119" name="Google Shape;119;p68"/>
          <p:cNvSpPr/>
          <p:nvPr>
            <p:ph idx="14" type="pic"/>
          </p:nvPr>
        </p:nvSpPr>
        <p:spPr>
          <a:xfrm>
            <a:off x="8113486" y="3062288"/>
            <a:ext cx="1044575" cy="755650"/>
          </a:xfrm>
          <a:prstGeom prst="rect">
            <a:avLst/>
          </a:prstGeom>
          <a:noFill/>
          <a:ln>
            <a:noFill/>
          </a:ln>
        </p:spPr>
      </p:sp>
      <p:pic>
        <p:nvPicPr>
          <p:cNvPr id="120" name="Google Shape;120;p6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68"/>
          <p:cNvSpPr/>
          <p:nvPr>
            <p:ph idx="15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8_Diseño personalizado">
  <p:cSld name="18_Diseño personalizado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9"/>
          <p:cNvSpPr/>
          <p:nvPr/>
        </p:nvSpPr>
        <p:spPr>
          <a:xfrm>
            <a:off x="0" y="-130629"/>
            <a:ext cx="6423986" cy="7007494"/>
          </a:xfrm>
          <a:prstGeom prst="rect">
            <a:avLst/>
          </a:prstGeom>
          <a:solidFill>
            <a:srgbClr val="02224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2F2F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69"/>
          <p:cNvSpPr/>
          <p:nvPr/>
        </p:nvSpPr>
        <p:spPr>
          <a:xfrm flipH="1">
            <a:off x="9939968" y="3444579"/>
            <a:ext cx="1682693" cy="1688153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69"/>
          <p:cNvSpPr/>
          <p:nvPr/>
        </p:nvSpPr>
        <p:spPr>
          <a:xfrm flipH="1">
            <a:off x="10316869" y="3832177"/>
            <a:ext cx="971448" cy="956721"/>
          </a:xfrm>
          <a:prstGeom prst="ellipse">
            <a:avLst/>
          </a:prstGeom>
          <a:solidFill>
            <a:srgbClr val="141D3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9"/>
          <p:cNvSpPr/>
          <p:nvPr/>
        </p:nvSpPr>
        <p:spPr>
          <a:xfrm flipH="1">
            <a:off x="8142873" y="1648346"/>
            <a:ext cx="3523734" cy="174413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69"/>
          <p:cNvSpPr/>
          <p:nvPr/>
        </p:nvSpPr>
        <p:spPr>
          <a:xfrm flipH="1">
            <a:off x="9899852" y="2517360"/>
            <a:ext cx="1766756" cy="874486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69"/>
          <p:cNvSpPr/>
          <p:nvPr/>
        </p:nvSpPr>
        <p:spPr>
          <a:xfrm>
            <a:off x="8142873" y="-111510"/>
            <a:ext cx="3563713" cy="175922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69"/>
          <p:cNvSpPr/>
          <p:nvPr/>
        </p:nvSpPr>
        <p:spPr>
          <a:xfrm>
            <a:off x="8153168" y="765661"/>
            <a:ext cx="1786801" cy="882052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141D3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31" name="Google Shape;131;p69"/>
          <p:cNvGrpSpPr/>
          <p:nvPr/>
        </p:nvGrpSpPr>
        <p:grpSpPr>
          <a:xfrm flipH="1">
            <a:off x="11181193" y="1127832"/>
            <a:ext cx="1010807" cy="1014087"/>
            <a:chOff x="6504851" y="1197691"/>
            <a:chExt cx="995484" cy="1014087"/>
          </a:xfrm>
        </p:grpSpPr>
        <p:sp>
          <p:nvSpPr>
            <p:cNvPr id="132" name="Google Shape;132;p69"/>
            <p:cNvSpPr/>
            <p:nvPr/>
          </p:nvSpPr>
          <p:spPr>
            <a:xfrm>
              <a:off x="6504851" y="1197691"/>
              <a:ext cx="995484" cy="1014087"/>
            </a:xfrm>
            <a:prstGeom prst="ellipse">
              <a:avLst/>
            </a:prstGeom>
            <a:solidFill>
              <a:srgbClr val="00A0B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69"/>
            <p:cNvSpPr/>
            <p:nvPr/>
          </p:nvSpPr>
          <p:spPr>
            <a:xfrm>
              <a:off x="6715239" y="1417380"/>
              <a:ext cx="574709" cy="574709"/>
            </a:xfrm>
            <a:prstGeom prst="ellipse">
              <a:avLst/>
            </a:prstGeom>
            <a:solidFill>
              <a:srgbClr val="00376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4" name="Google Shape;134;p69"/>
          <p:cNvSpPr/>
          <p:nvPr/>
        </p:nvSpPr>
        <p:spPr>
          <a:xfrm flipH="1">
            <a:off x="6374811" y="1640890"/>
            <a:ext cx="1765103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69"/>
          <p:cNvSpPr/>
          <p:nvPr/>
        </p:nvSpPr>
        <p:spPr>
          <a:xfrm flipH="1">
            <a:off x="8138062" y="3402578"/>
            <a:ext cx="1765103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69"/>
          <p:cNvSpPr/>
          <p:nvPr/>
        </p:nvSpPr>
        <p:spPr>
          <a:xfrm>
            <a:off x="6374575" y="3377873"/>
            <a:ext cx="1791928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69"/>
          <p:cNvSpPr/>
          <p:nvPr/>
        </p:nvSpPr>
        <p:spPr>
          <a:xfrm>
            <a:off x="7274767" y="3377873"/>
            <a:ext cx="891736" cy="874486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69"/>
          <p:cNvSpPr/>
          <p:nvPr/>
        </p:nvSpPr>
        <p:spPr>
          <a:xfrm>
            <a:off x="6423987" y="-48799"/>
            <a:ext cx="1695524" cy="1674055"/>
          </a:xfrm>
          <a:prstGeom prst="teardrop">
            <a:avLst>
              <a:gd fmla="val 100000" name="adj"/>
            </a:avLst>
          </a:pr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69"/>
          <p:cNvSpPr/>
          <p:nvPr/>
        </p:nvSpPr>
        <p:spPr>
          <a:xfrm flipH="1">
            <a:off x="7908543" y="2699813"/>
            <a:ext cx="489331" cy="481913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69"/>
          <p:cNvSpPr/>
          <p:nvPr/>
        </p:nvSpPr>
        <p:spPr>
          <a:xfrm>
            <a:off x="6280534" y="5159842"/>
            <a:ext cx="3470317" cy="174413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69"/>
          <p:cNvSpPr/>
          <p:nvPr/>
        </p:nvSpPr>
        <p:spPr>
          <a:xfrm>
            <a:off x="6280534" y="6028856"/>
            <a:ext cx="1739973" cy="874486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136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69"/>
          <p:cNvSpPr/>
          <p:nvPr/>
        </p:nvSpPr>
        <p:spPr>
          <a:xfrm flipH="1">
            <a:off x="9750851" y="5159842"/>
            <a:ext cx="2019179" cy="1915025"/>
          </a:xfrm>
          <a:prstGeom prst="teardrop">
            <a:avLst>
              <a:gd fmla="val 100000" name="adj"/>
            </a:avLst>
          </a:prstGeom>
          <a:solidFill>
            <a:srgbClr val="63078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69"/>
          <p:cNvSpPr txBox="1"/>
          <p:nvPr>
            <p:ph idx="1" type="body"/>
          </p:nvPr>
        </p:nvSpPr>
        <p:spPr>
          <a:xfrm>
            <a:off x="717945" y="2583748"/>
            <a:ext cx="4689330" cy="26953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000"/>
              <a:buNone/>
              <a:defRPr sz="20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4" name="Google Shape;144;p69"/>
          <p:cNvSpPr txBox="1"/>
          <p:nvPr>
            <p:ph type="title"/>
          </p:nvPr>
        </p:nvSpPr>
        <p:spPr>
          <a:xfrm>
            <a:off x="717945" y="994416"/>
            <a:ext cx="441428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69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6" name="Google Shape;146;p6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6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69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9_Diseño personalizado">
  <p:cSld name="19_Diseño personalizado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70"/>
          <p:cNvSpPr/>
          <p:nvPr/>
        </p:nvSpPr>
        <p:spPr>
          <a:xfrm flipH="1">
            <a:off x="9939968" y="3444579"/>
            <a:ext cx="1682693" cy="1688153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70"/>
          <p:cNvSpPr/>
          <p:nvPr/>
        </p:nvSpPr>
        <p:spPr>
          <a:xfrm flipH="1">
            <a:off x="10316869" y="3832177"/>
            <a:ext cx="971448" cy="956721"/>
          </a:xfrm>
          <a:prstGeom prst="ellipse">
            <a:avLst/>
          </a:prstGeom>
          <a:solidFill>
            <a:srgbClr val="141D3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70"/>
          <p:cNvSpPr/>
          <p:nvPr/>
        </p:nvSpPr>
        <p:spPr>
          <a:xfrm flipH="1">
            <a:off x="8142873" y="1648346"/>
            <a:ext cx="3523734" cy="174413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70"/>
          <p:cNvSpPr/>
          <p:nvPr/>
        </p:nvSpPr>
        <p:spPr>
          <a:xfrm flipH="1">
            <a:off x="9899852" y="2517360"/>
            <a:ext cx="1766756" cy="874486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70"/>
          <p:cNvSpPr/>
          <p:nvPr/>
        </p:nvSpPr>
        <p:spPr>
          <a:xfrm>
            <a:off x="8142873" y="-111510"/>
            <a:ext cx="3563713" cy="175922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70"/>
          <p:cNvSpPr/>
          <p:nvPr/>
        </p:nvSpPr>
        <p:spPr>
          <a:xfrm>
            <a:off x="8153168" y="765661"/>
            <a:ext cx="1786801" cy="882052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141D3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6" name="Google Shape;156;p70"/>
          <p:cNvGrpSpPr/>
          <p:nvPr/>
        </p:nvGrpSpPr>
        <p:grpSpPr>
          <a:xfrm flipH="1">
            <a:off x="11181193" y="1127832"/>
            <a:ext cx="1010807" cy="1014087"/>
            <a:chOff x="6504851" y="1197691"/>
            <a:chExt cx="995484" cy="1014087"/>
          </a:xfrm>
        </p:grpSpPr>
        <p:sp>
          <p:nvSpPr>
            <p:cNvPr id="157" name="Google Shape;157;p70"/>
            <p:cNvSpPr/>
            <p:nvPr/>
          </p:nvSpPr>
          <p:spPr>
            <a:xfrm>
              <a:off x="6504851" y="1197691"/>
              <a:ext cx="995484" cy="1014087"/>
            </a:xfrm>
            <a:prstGeom prst="ellipse">
              <a:avLst/>
            </a:prstGeom>
            <a:solidFill>
              <a:srgbClr val="00A0B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70"/>
            <p:cNvSpPr/>
            <p:nvPr/>
          </p:nvSpPr>
          <p:spPr>
            <a:xfrm>
              <a:off x="6715239" y="1417380"/>
              <a:ext cx="574709" cy="574709"/>
            </a:xfrm>
            <a:prstGeom prst="ellipse">
              <a:avLst/>
            </a:prstGeom>
            <a:solidFill>
              <a:srgbClr val="00376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9" name="Google Shape;159;p70"/>
          <p:cNvSpPr/>
          <p:nvPr/>
        </p:nvSpPr>
        <p:spPr>
          <a:xfrm flipH="1">
            <a:off x="6374811" y="1640890"/>
            <a:ext cx="1765103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70"/>
          <p:cNvSpPr/>
          <p:nvPr/>
        </p:nvSpPr>
        <p:spPr>
          <a:xfrm flipH="1">
            <a:off x="8138062" y="3402578"/>
            <a:ext cx="1765103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70"/>
          <p:cNvSpPr/>
          <p:nvPr/>
        </p:nvSpPr>
        <p:spPr>
          <a:xfrm>
            <a:off x="6374575" y="3377873"/>
            <a:ext cx="1791928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70"/>
          <p:cNvSpPr/>
          <p:nvPr/>
        </p:nvSpPr>
        <p:spPr>
          <a:xfrm>
            <a:off x="7274767" y="3377873"/>
            <a:ext cx="891736" cy="874486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70"/>
          <p:cNvSpPr/>
          <p:nvPr/>
        </p:nvSpPr>
        <p:spPr>
          <a:xfrm>
            <a:off x="6423987" y="-48799"/>
            <a:ext cx="1695524" cy="1674055"/>
          </a:xfrm>
          <a:prstGeom prst="teardrop">
            <a:avLst>
              <a:gd fmla="val 100000" name="adj"/>
            </a:avLst>
          </a:pr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70"/>
          <p:cNvSpPr/>
          <p:nvPr/>
        </p:nvSpPr>
        <p:spPr>
          <a:xfrm flipH="1">
            <a:off x="7908543" y="2699813"/>
            <a:ext cx="489331" cy="481913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70"/>
          <p:cNvSpPr/>
          <p:nvPr/>
        </p:nvSpPr>
        <p:spPr>
          <a:xfrm>
            <a:off x="6280534" y="5159842"/>
            <a:ext cx="3470317" cy="174413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70"/>
          <p:cNvSpPr/>
          <p:nvPr/>
        </p:nvSpPr>
        <p:spPr>
          <a:xfrm>
            <a:off x="6280534" y="6028856"/>
            <a:ext cx="1739973" cy="874486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136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70"/>
          <p:cNvSpPr/>
          <p:nvPr/>
        </p:nvSpPr>
        <p:spPr>
          <a:xfrm flipH="1">
            <a:off x="9750851" y="5159842"/>
            <a:ext cx="2019179" cy="1915025"/>
          </a:xfrm>
          <a:prstGeom prst="teardrop">
            <a:avLst>
              <a:gd fmla="val 100000" name="adj"/>
            </a:avLst>
          </a:prstGeom>
          <a:solidFill>
            <a:srgbClr val="63078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70"/>
          <p:cNvSpPr txBox="1"/>
          <p:nvPr>
            <p:ph idx="1" type="body"/>
          </p:nvPr>
        </p:nvSpPr>
        <p:spPr>
          <a:xfrm>
            <a:off x="717945" y="2583748"/>
            <a:ext cx="4689330" cy="26953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1366F"/>
              </a:buClr>
              <a:buSzPts val="2000"/>
              <a:buNone/>
              <a:defRPr sz="2000">
                <a:solidFill>
                  <a:srgbClr val="0136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9" name="Google Shape;169;p70"/>
          <p:cNvSpPr txBox="1"/>
          <p:nvPr>
            <p:ph type="title"/>
          </p:nvPr>
        </p:nvSpPr>
        <p:spPr>
          <a:xfrm>
            <a:off x="717945" y="994416"/>
            <a:ext cx="441428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70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1" name="Google Shape;171;p7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70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1_Diseño personalizado">
  <p:cSld name="21_Diseño personalizado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71"/>
          <p:cNvSpPr/>
          <p:nvPr/>
        </p:nvSpPr>
        <p:spPr>
          <a:xfrm>
            <a:off x="5791376" y="-130629"/>
            <a:ext cx="6423986" cy="7007494"/>
          </a:xfrm>
          <a:prstGeom prst="rect">
            <a:avLst/>
          </a:prstGeom>
          <a:solidFill>
            <a:srgbClr val="02224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2F2F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71"/>
          <p:cNvSpPr/>
          <p:nvPr/>
        </p:nvSpPr>
        <p:spPr>
          <a:xfrm flipH="1">
            <a:off x="3585808" y="3444579"/>
            <a:ext cx="1682693" cy="1688153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71"/>
          <p:cNvSpPr/>
          <p:nvPr/>
        </p:nvSpPr>
        <p:spPr>
          <a:xfrm flipH="1">
            <a:off x="3962709" y="3832177"/>
            <a:ext cx="971448" cy="956721"/>
          </a:xfrm>
          <a:prstGeom prst="ellipse">
            <a:avLst/>
          </a:prstGeom>
          <a:solidFill>
            <a:srgbClr val="141D3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71"/>
          <p:cNvSpPr/>
          <p:nvPr/>
        </p:nvSpPr>
        <p:spPr>
          <a:xfrm flipH="1">
            <a:off x="1788713" y="1648346"/>
            <a:ext cx="3523734" cy="174413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71"/>
          <p:cNvSpPr/>
          <p:nvPr/>
        </p:nvSpPr>
        <p:spPr>
          <a:xfrm flipH="1">
            <a:off x="3545692" y="2517360"/>
            <a:ext cx="1766756" cy="874486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71"/>
          <p:cNvSpPr/>
          <p:nvPr/>
        </p:nvSpPr>
        <p:spPr>
          <a:xfrm>
            <a:off x="1788713" y="-111510"/>
            <a:ext cx="3563713" cy="175922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71"/>
          <p:cNvSpPr/>
          <p:nvPr/>
        </p:nvSpPr>
        <p:spPr>
          <a:xfrm>
            <a:off x="1799008" y="765661"/>
            <a:ext cx="1786801" cy="882052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141D3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2" name="Google Shape;182;p71"/>
          <p:cNvGrpSpPr/>
          <p:nvPr/>
        </p:nvGrpSpPr>
        <p:grpSpPr>
          <a:xfrm flipH="1">
            <a:off x="4827033" y="1127832"/>
            <a:ext cx="1010807" cy="1014087"/>
            <a:chOff x="6504851" y="1197691"/>
            <a:chExt cx="995484" cy="1014087"/>
          </a:xfrm>
        </p:grpSpPr>
        <p:sp>
          <p:nvSpPr>
            <p:cNvPr id="183" name="Google Shape;183;p71"/>
            <p:cNvSpPr/>
            <p:nvPr/>
          </p:nvSpPr>
          <p:spPr>
            <a:xfrm>
              <a:off x="6504851" y="1197691"/>
              <a:ext cx="995484" cy="1014087"/>
            </a:xfrm>
            <a:prstGeom prst="ellipse">
              <a:avLst/>
            </a:prstGeom>
            <a:solidFill>
              <a:srgbClr val="00A0B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71"/>
            <p:cNvSpPr/>
            <p:nvPr/>
          </p:nvSpPr>
          <p:spPr>
            <a:xfrm>
              <a:off x="6715239" y="1417380"/>
              <a:ext cx="574709" cy="574709"/>
            </a:xfrm>
            <a:prstGeom prst="ellipse">
              <a:avLst/>
            </a:prstGeom>
            <a:solidFill>
              <a:srgbClr val="00376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5" name="Google Shape;185;p71"/>
          <p:cNvSpPr/>
          <p:nvPr/>
        </p:nvSpPr>
        <p:spPr>
          <a:xfrm flipH="1">
            <a:off x="20651" y="1640890"/>
            <a:ext cx="1765103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71"/>
          <p:cNvSpPr/>
          <p:nvPr/>
        </p:nvSpPr>
        <p:spPr>
          <a:xfrm flipH="1">
            <a:off x="1783902" y="3402578"/>
            <a:ext cx="1765103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71"/>
          <p:cNvSpPr/>
          <p:nvPr/>
        </p:nvSpPr>
        <p:spPr>
          <a:xfrm>
            <a:off x="20415" y="3377873"/>
            <a:ext cx="1791928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71"/>
          <p:cNvSpPr/>
          <p:nvPr/>
        </p:nvSpPr>
        <p:spPr>
          <a:xfrm>
            <a:off x="920607" y="3377873"/>
            <a:ext cx="891736" cy="874486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71"/>
          <p:cNvSpPr/>
          <p:nvPr/>
        </p:nvSpPr>
        <p:spPr>
          <a:xfrm>
            <a:off x="69827" y="-48799"/>
            <a:ext cx="1695524" cy="1674055"/>
          </a:xfrm>
          <a:prstGeom prst="teardrop">
            <a:avLst>
              <a:gd fmla="val 100000" name="adj"/>
            </a:avLst>
          </a:pr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71"/>
          <p:cNvSpPr/>
          <p:nvPr/>
        </p:nvSpPr>
        <p:spPr>
          <a:xfrm flipH="1">
            <a:off x="1554383" y="2699813"/>
            <a:ext cx="489331" cy="481913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71"/>
          <p:cNvSpPr/>
          <p:nvPr/>
        </p:nvSpPr>
        <p:spPr>
          <a:xfrm>
            <a:off x="-73626" y="5159842"/>
            <a:ext cx="3470317" cy="174413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71"/>
          <p:cNvSpPr/>
          <p:nvPr/>
        </p:nvSpPr>
        <p:spPr>
          <a:xfrm flipH="1">
            <a:off x="3396691" y="5159842"/>
            <a:ext cx="2019179" cy="1915025"/>
          </a:xfrm>
          <a:prstGeom prst="teardrop">
            <a:avLst>
              <a:gd fmla="val 100000" name="adj"/>
            </a:avLst>
          </a:prstGeom>
          <a:solidFill>
            <a:srgbClr val="63078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71"/>
          <p:cNvSpPr txBox="1"/>
          <p:nvPr>
            <p:ph idx="1" type="body"/>
          </p:nvPr>
        </p:nvSpPr>
        <p:spPr>
          <a:xfrm>
            <a:off x="6657094" y="2583748"/>
            <a:ext cx="4689330" cy="26953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000"/>
              <a:buNone/>
              <a:defRPr sz="20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4" name="Google Shape;194;p71"/>
          <p:cNvSpPr txBox="1"/>
          <p:nvPr>
            <p:ph type="title"/>
          </p:nvPr>
        </p:nvSpPr>
        <p:spPr>
          <a:xfrm>
            <a:off x="6657094" y="994416"/>
            <a:ext cx="441428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5" name="Google Shape;195;p71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6" name="Google Shape;196;p7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71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2_Diseño personalizado">
  <p:cSld name="22_Diseño personalizado"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72"/>
          <p:cNvSpPr/>
          <p:nvPr/>
        </p:nvSpPr>
        <p:spPr>
          <a:xfrm flipH="1">
            <a:off x="3585808" y="3444579"/>
            <a:ext cx="1682693" cy="1688153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72"/>
          <p:cNvSpPr/>
          <p:nvPr/>
        </p:nvSpPr>
        <p:spPr>
          <a:xfrm flipH="1">
            <a:off x="3962709" y="3832177"/>
            <a:ext cx="971448" cy="956721"/>
          </a:xfrm>
          <a:prstGeom prst="ellipse">
            <a:avLst/>
          </a:prstGeom>
          <a:solidFill>
            <a:srgbClr val="141D3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72"/>
          <p:cNvSpPr/>
          <p:nvPr/>
        </p:nvSpPr>
        <p:spPr>
          <a:xfrm flipH="1">
            <a:off x="1788713" y="1648346"/>
            <a:ext cx="3523734" cy="174413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72"/>
          <p:cNvSpPr/>
          <p:nvPr/>
        </p:nvSpPr>
        <p:spPr>
          <a:xfrm flipH="1">
            <a:off x="3545692" y="2517360"/>
            <a:ext cx="1766756" cy="874486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72"/>
          <p:cNvSpPr/>
          <p:nvPr/>
        </p:nvSpPr>
        <p:spPr>
          <a:xfrm>
            <a:off x="1788713" y="-111510"/>
            <a:ext cx="3563713" cy="175922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72"/>
          <p:cNvSpPr/>
          <p:nvPr/>
        </p:nvSpPr>
        <p:spPr>
          <a:xfrm>
            <a:off x="1799008" y="765661"/>
            <a:ext cx="1786801" cy="882052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141D3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6" name="Google Shape;206;p72"/>
          <p:cNvGrpSpPr/>
          <p:nvPr/>
        </p:nvGrpSpPr>
        <p:grpSpPr>
          <a:xfrm flipH="1">
            <a:off x="4827033" y="1127832"/>
            <a:ext cx="1010807" cy="1014087"/>
            <a:chOff x="6504851" y="1197691"/>
            <a:chExt cx="995484" cy="1014087"/>
          </a:xfrm>
        </p:grpSpPr>
        <p:sp>
          <p:nvSpPr>
            <p:cNvPr id="207" name="Google Shape;207;p72"/>
            <p:cNvSpPr/>
            <p:nvPr/>
          </p:nvSpPr>
          <p:spPr>
            <a:xfrm>
              <a:off x="6504851" y="1197691"/>
              <a:ext cx="995484" cy="1014087"/>
            </a:xfrm>
            <a:prstGeom prst="ellipse">
              <a:avLst/>
            </a:prstGeom>
            <a:solidFill>
              <a:srgbClr val="00A0B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72"/>
            <p:cNvSpPr/>
            <p:nvPr/>
          </p:nvSpPr>
          <p:spPr>
            <a:xfrm>
              <a:off x="6715239" y="1417380"/>
              <a:ext cx="574709" cy="574709"/>
            </a:xfrm>
            <a:prstGeom prst="ellipse">
              <a:avLst/>
            </a:prstGeom>
            <a:solidFill>
              <a:srgbClr val="00376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9" name="Google Shape;209;p72"/>
          <p:cNvSpPr/>
          <p:nvPr/>
        </p:nvSpPr>
        <p:spPr>
          <a:xfrm flipH="1">
            <a:off x="20651" y="1640890"/>
            <a:ext cx="1765103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72"/>
          <p:cNvSpPr/>
          <p:nvPr/>
        </p:nvSpPr>
        <p:spPr>
          <a:xfrm flipH="1">
            <a:off x="1783902" y="3402578"/>
            <a:ext cx="1765103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72"/>
          <p:cNvSpPr/>
          <p:nvPr/>
        </p:nvSpPr>
        <p:spPr>
          <a:xfrm>
            <a:off x="20415" y="3377873"/>
            <a:ext cx="1791928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72"/>
          <p:cNvSpPr/>
          <p:nvPr/>
        </p:nvSpPr>
        <p:spPr>
          <a:xfrm>
            <a:off x="920607" y="3377873"/>
            <a:ext cx="891736" cy="874486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72"/>
          <p:cNvSpPr/>
          <p:nvPr/>
        </p:nvSpPr>
        <p:spPr>
          <a:xfrm>
            <a:off x="69827" y="-48799"/>
            <a:ext cx="1695524" cy="1674055"/>
          </a:xfrm>
          <a:prstGeom prst="teardrop">
            <a:avLst>
              <a:gd fmla="val 100000" name="adj"/>
            </a:avLst>
          </a:pr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72"/>
          <p:cNvSpPr/>
          <p:nvPr/>
        </p:nvSpPr>
        <p:spPr>
          <a:xfrm flipH="1">
            <a:off x="1554383" y="2699813"/>
            <a:ext cx="489331" cy="481913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72"/>
          <p:cNvSpPr/>
          <p:nvPr/>
        </p:nvSpPr>
        <p:spPr>
          <a:xfrm>
            <a:off x="-73626" y="5159842"/>
            <a:ext cx="3470317" cy="174413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72"/>
          <p:cNvSpPr/>
          <p:nvPr/>
        </p:nvSpPr>
        <p:spPr>
          <a:xfrm flipH="1">
            <a:off x="3396691" y="5159842"/>
            <a:ext cx="2019179" cy="1915025"/>
          </a:xfrm>
          <a:prstGeom prst="teardrop">
            <a:avLst>
              <a:gd fmla="val 100000" name="adj"/>
            </a:avLst>
          </a:prstGeom>
          <a:solidFill>
            <a:srgbClr val="63078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72"/>
          <p:cNvSpPr txBox="1"/>
          <p:nvPr>
            <p:ph idx="1" type="body"/>
          </p:nvPr>
        </p:nvSpPr>
        <p:spPr>
          <a:xfrm>
            <a:off x="6657094" y="2583748"/>
            <a:ext cx="4689330" cy="26953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1366F"/>
              </a:buClr>
              <a:buSzPts val="2000"/>
              <a:buNone/>
              <a:defRPr sz="2000">
                <a:solidFill>
                  <a:srgbClr val="0136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8" name="Google Shape;218;p72"/>
          <p:cNvSpPr txBox="1"/>
          <p:nvPr>
            <p:ph type="title"/>
          </p:nvPr>
        </p:nvSpPr>
        <p:spPr>
          <a:xfrm>
            <a:off x="6657094" y="994416"/>
            <a:ext cx="441428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9" name="Google Shape;219;p72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0" name="Google Shape;220;p7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72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Diseño personalizado">
  <p:cSld name="6_Diseño personalizado"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13"/>
          <p:cNvSpPr/>
          <p:nvPr>
            <p:ph idx="2" type="pic"/>
          </p:nvPr>
        </p:nvSpPr>
        <p:spPr>
          <a:xfrm>
            <a:off x="-100297" y="-25399"/>
            <a:ext cx="6952402" cy="6936956"/>
          </a:xfrm>
          <a:prstGeom prst="rect">
            <a:avLst/>
          </a:prstGeom>
          <a:noFill/>
          <a:ln>
            <a:noFill/>
          </a:ln>
        </p:spPr>
      </p:sp>
      <p:sp>
        <p:nvSpPr>
          <p:cNvPr id="231" name="Google Shape;231;p113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113"/>
          <p:cNvSpPr txBox="1"/>
          <p:nvPr>
            <p:ph type="title"/>
          </p:nvPr>
        </p:nvSpPr>
        <p:spPr>
          <a:xfrm>
            <a:off x="530403" y="511927"/>
            <a:ext cx="3389243" cy="662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400"/>
              <a:buFont typeface="Montserrat"/>
              <a:buNone/>
              <a:defRPr b="1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33" name="Google Shape;233;p1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1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113"/>
          <p:cNvSpPr/>
          <p:nvPr>
            <p:ph idx="3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236" name="Google Shape;236;p113"/>
          <p:cNvSpPr txBox="1"/>
          <p:nvPr>
            <p:ph idx="1" type="body"/>
          </p:nvPr>
        </p:nvSpPr>
        <p:spPr>
          <a:xfrm>
            <a:off x="6436460" y="913526"/>
            <a:ext cx="3181350" cy="340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None/>
              <a:defRPr b="1"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7" name="Google Shape;237;p113"/>
          <p:cNvSpPr txBox="1"/>
          <p:nvPr>
            <p:ph idx="4" type="body"/>
          </p:nvPr>
        </p:nvSpPr>
        <p:spPr>
          <a:xfrm>
            <a:off x="6412419" y="1361480"/>
            <a:ext cx="3721100" cy="6143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600"/>
              <a:buNone/>
              <a:defRPr sz="16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4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0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8" name="Google Shape;238;p113"/>
          <p:cNvSpPr txBox="1"/>
          <p:nvPr>
            <p:ph idx="5" type="body"/>
          </p:nvPr>
        </p:nvSpPr>
        <p:spPr>
          <a:xfrm>
            <a:off x="6967038" y="2098859"/>
            <a:ext cx="3181350" cy="340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None/>
              <a:defRPr b="1"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9" name="Google Shape;239;p113"/>
          <p:cNvSpPr txBox="1"/>
          <p:nvPr>
            <p:ph idx="6" type="body"/>
          </p:nvPr>
        </p:nvSpPr>
        <p:spPr>
          <a:xfrm>
            <a:off x="6942997" y="2546813"/>
            <a:ext cx="3721100" cy="6143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600"/>
              <a:buNone/>
              <a:defRPr sz="16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4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0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0" name="Google Shape;240;p113"/>
          <p:cNvSpPr txBox="1"/>
          <p:nvPr>
            <p:ph idx="7" type="body"/>
          </p:nvPr>
        </p:nvSpPr>
        <p:spPr>
          <a:xfrm>
            <a:off x="7452461" y="3284192"/>
            <a:ext cx="3181350" cy="340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None/>
              <a:defRPr b="1"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1" name="Google Shape;241;p113"/>
          <p:cNvSpPr txBox="1"/>
          <p:nvPr>
            <p:ph idx="8" type="body"/>
          </p:nvPr>
        </p:nvSpPr>
        <p:spPr>
          <a:xfrm>
            <a:off x="7428420" y="3732146"/>
            <a:ext cx="3721100" cy="6143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600"/>
              <a:buNone/>
              <a:defRPr sz="16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4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0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2" name="Google Shape;242;p113"/>
          <p:cNvSpPr txBox="1"/>
          <p:nvPr>
            <p:ph idx="9" type="body"/>
          </p:nvPr>
        </p:nvSpPr>
        <p:spPr>
          <a:xfrm>
            <a:off x="7915305" y="4469525"/>
            <a:ext cx="3181350" cy="340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None/>
              <a:defRPr b="1"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3" name="Google Shape;243;p113"/>
          <p:cNvSpPr txBox="1"/>
          <p:nvPr>
            <p:ph idx="13" type="body"/>
          </p:nvPr>
        </p:nvSpPr>
        <p:spPr>
          <a:xfrm>
            <a:off x="7891263" y="4917479"/>
            <a:ext cx="3595025" cy="6143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600"/>
              <a:buNone/>
              <a:defRPr sz="16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4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0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4" name="Google Shape;244;p113"/>
          <p:cNvSpPr/>
          <p:nvPr>
            <p:ph idx="14" type="body"/>
          </p:nvPr>
        </p:nvSpPr>
        <p:spPr>
          <a:xfrm>
            <a:off x="5150382" y="913526"/>
            <a:ext cx="828764" cy="614342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2700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3200"/>
              <a:buNone/>
              <a:defRPr b="1" sz="32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5" name="Google Shape;245;p113"/>
          <p:cNvSpPr/>
          <p:nvPr>
            <p:ph idx="15" type="body"/>
          </p:nvPr>
        </p:nvSpPr>
        <p:spPr>
          <a:xfrm>
            <a:off x="5592473" y="2162686"/>
            <a:ext cx="828764" cy="614342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2700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3200"/>
              <a:buNone/>
              <a:defRPr b="1" sz="32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6" name="Google Shape;246;p113"/>
          <p:cNvSpPr/>
          <p:nvPr>
            <p:ph idx="16" type="body"/>
          </p:nvPr>
        </p:nvSpPr>
        <p:spPr>
          <a:xfrm>
            <a:off x="6160510" y="3354177"/>
            <a:ext cx="828764" cy="614342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2700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3200"/>
              <a:buNone/>
              <a:defRPr b="1" sz="32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7" name="Google Shape;247;p113"/>
          <p:cNvSpPr/>
          <p:nvPr>
            <p:ph idx="17" type="body"/>
          </p:nvPr>
        </p:nvSpPr>
        <p:spPr>
          <a:xfrm>
            <a:off x="6700837" y="4545668"/>
            <a:ext cx="828764" cy="614342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2700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3200"/>
              <a:buNone/>
              <a:defRPr b="1" sz="32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>
  <p:cSld name="Diapositiva de título"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15"/>
          <p:cNvSpPr/>
          <p:nvPr/>
        </p:nvSpPr>
        <p:spPr>
          <a:xfrm>
            <a:off x="6986016" y="3535680"/>
            <a:ext cx="3470317" cy="174413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115"/>
          <p:cNvSpPr/>
          <p:nvPr/>
        </p:nvSpPr>
        <p:spPr>
          <a:xfrm>
            <a:off x="6986016" y="4404694"/>
            <a:ext cx="1739973" cy="874486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115"/>
          <p:cNvSpPr/>
          <p:nvPr/>
        </p:nvSpPr>
        <p:spPr>
          <a:xfrm flipH="1">
            <a:off x="6946643" y="1775824"/>
            <a:ext cx="3509690" cy="175922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115"/>
          <p:cNvSpPr/>
          <p:nvPr/>
        </p:nvSpPr>
        <p:spPr>
          <a:xfrm flipH="1">
            <a:off x="8686480" y="2652995"/>
            <a:ext cx="1759714" cy="882052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141D3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3" name="Google Shape;253;p115"/>
          <p:cNvGrpSpPr/>
          <p:nvPr/>
        </p:nvGrpSpPr>
        <p:grpSpPr>
          <a:xfrm>
            <a:off x="9502053" y="824131"/>
            <a:ext cx="995484" cy="1014087"/>
            <a:chOff x="6504851" y="1197691"/>
            <a:chExt cx="995484" cy="1014087"/>
          </a:xfrm>
        </p:grpSpPr>
        <p:sp>
          <p:nvSpPr>
            <p:cNvPr id="254" name="Google Shape;254;p115"/>
            <p:cNvSpPr/>
            <p:nvPr/>
          </p:nvSpPr>
          <p:spPr>
            <a:xfrm>
              <a:off x="6504851" y="1197691"/>
              <a:ext cx="995484" cy="1014087"/>
            </a:xfrm>
            <a:prstGeom prst="ellipse">
              <a:avLst/>
            </a:prstGeom>
            <a:solidFill>
              <a:srgbClr val="00A0B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15"/>
            <p:cNvSpPr/>
            <p:nvPr/>
          </p:nvSpPr>
          <p:spPr>
            <a:xfrm>
              <a:off x="6715239" y="1417380"/>
              <a:ext cx="574709" cy="574709"/>
            </a:xfrm>
            <a:prstGeom prst="ellipse">
              <a:avLst/>
            </a:prstGeom>
            <a:solidFill>
              <a:srgbClr val="00376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56" name="Google Shape;256;p115"/>
          <p:cNvSpPr/>
          <p:nvPr/>
        </p:nvSpPr>
        <p:spPr>
          <a:xfrm>
            <a:off x="10459248" y="3528224"/>
            <a:ext cx="1738345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115"/>
          <p:cNvSpPr/>
          <p:nvPr/>
        </p:nvSpPr>
        <p:spPr>
          <a:xfrm flipH="1">
            <a:off x="10479341" y="1838535"/>
            <a:ext cx="1669821" cy="1674055"/>
          </a:xfrm>
          <a:prstGeom prst="teardrop">
            <a:avLst>
              <a:gd fmla="val 100000" name="adj"/>
            </a:avLst>
          </a:pr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115"/>
          <p:cNvSpPr/>
          <p:nvPr/>
        </p:nvSpPr>
        <p:spPr>
          <a:xfrm>
            <a:off x="10205198" y="4587147"/>
            <a:ext cx="481913" cy="481913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9" name="Google Shape;259;p1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0080" y="2878566"/>
            <a:ext cx="4945031" cy="808137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115"/>
          <p:cNvSpPr txBox="1"/>
          <p:nvPr/>
        </p:nvSpPr>
        <p:spPr>
          <a:xfrm>
            <a:off x="1281833" y="4206975"/>
            <a:ext cx="672253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rPr>
              <a:t>PRESENTADO POR:</a:t>
            </a:r>
            <a:endParaRPr/>
          </a:p>
        </p:txBody>
      </p:sp>
      <p:pic>
        <p:nvPicPr>
          <p:cNvPr id="261" name="Google Shape;261;p1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98538" y="3962566"/>
            <a:ext cx="2210950" cy="7733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ítulo y objetos">
  <p:cSld name="1_Título y objetos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5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" name="Google Shape;21;p4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45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24" name="Google Shape;24;p45"/>
          <p:cNvSpPr txBox="1"/>
          <p:nvPr>
            <p:ph idx="1" type="body"/>
          </p:nvPr>
        </p:nvSpPr>
        <p:spPr>
          <a:xfrm>
            <a:off x="2937669" y="2052182"/>
            <a:ext cx="6316662" cy="16663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b="1" sz="4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" name="Google Shape;25;p45"/>
          <p:cNvSpPr txBox="1"/>
          <p:nvPr>
            <p:ph idx="3" type="body"/>
          </p:nvPr>
        </p:nvSpPr>
        <p:spPr>
          <a:xfrm>
            <a:off x="2937669" y="3818461"/>
            <a:ext cx="6369050" cy="8043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Encabezado de sección">
  <p:cSld name="1_Encabezado de sección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16"/>
          <p:cNvSpPr/>
          <p:nvPr/>
        </p:nvSpPr>
        <p:spPr>
          <a:xfrm>
            <a:off x="0" y="5766920"/>
            <a:ext cx="12192000" cy="110994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4" name="Google Shape;264;p1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1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116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267" name="Google Shape;267;p116"/>
          <p:cNvSpPr/>
          <p:nvPr>
            <p:ph idx="3" type="pic"/>
          </p:nvPr>
        </p:nvSpPr>
        <p:spPr>
          <a:xfrm flipH="1">
            <a:off x="1471278" y="467338"/>
            <a:ext cx="5087565" cy="5041639"/>
          </a:xfrm>
          <a:prstGeom prst="teardrop">
            <a:avLst>
              <a:gd fmla="val 100000" name="adj"/>
            </a:avLst>
          </a:prstGeom>
          <a:noFill/>
          <a:ln>
            <a:noFill/>
          </a:ln>
        </p:spPr>
      </p:sp>
      <p:sp>
        <p:nvSpPr>
          <p:cNvPr id="268" name="Google Shape;268;p116"/>
          <p:cNvSpPr txBox="1"/>
          <p:nvPr>
            <p:ph type="title"/>
          </p:nvPr>
        </p:nvSpPr>
        <p:spPr>
          <a:xfrm>
            <a:off x="6851073" y="1091081"/>
            <a:ext cx="4689655" cy="5046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600"/>
              <a:buFont typeface="Montserrat"/>
              <a:buNone/>
              <a:defRPr b="1" sz="36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9" name="Google Shape;269;p116"/>
          <p:cNvSpPr txBox="1"/>
          <p:nvPr>
            <p:ph idx="1" type="body"/>
          </p:nvPr>
        </p:nvSpPr>
        <p:spPr>
          <a:xfrm>
            <a:off x="6851507" y="2720690"/>
            <a:ext cx="4689330" cy="2418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0" name="Google Shape;270;p116"/>
          <p:cNvSpPr txBox="1"/>
          <p:nvPr>
            <p:ph idx="4" type="body"/>
          </p:nvPr>
        </p:nvSpPr>
        <p:spPr>
          <a:xfrm>
            <a:off x="6851650" y="2057184"/>
            <a:ext cx="4689475" cy="5046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None/>
              <a:defRPr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0_Diseño personalizado">
  <p:cSld name="20_Diseño personalizado"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3" name="Google Shape;273;p1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4" name="Google Shape;274;p1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5" name="Google Shape;275;p1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>
  <p:cSld name="Encabezado de sección"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18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8" name="Google Shape;278;p1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1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118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281" name="Google Shape;281;p118"/>
          <p:cNvSpPr/>
          <p:nvPr>
            <p:ph idx="3" type="pic"/>
          </p:nvPr>
        </p:nvSpPr>
        <p:spPr>
          <a:xfrm>
            <a:off x="0" y="712230"/>
            <a:ext cx="5927342" cy="4980534"/>
          </a:xfrm>
          <a:prstGeom prst="rect">
            <a:avLst/>
          </a:prstGeom>
          <a:noFill/>
          <a:ln>
            <a:noFill/>
          </a:ln>
        </p:spPr>
      </p:sp>
      <p:sp>
        <p:nvSpPr>
          <p:cNvPr id="282" name="Google Shape;282;p118"/>
          <p:cNvSpPr txBox="1"/>
          <p:nvPr>
            <p:ph idx="1" type="body"/>
          </p:nvPr>
        </p:nvSpPr>
        <p:spPr>
          <a:xfrm>
            <a:off x="6851507" y="2583748"/>
            <a:ext cx="4689330" cy="26953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3" name="Google Shape;283;p118"/>
          <p:cNvSpPr txBox="1"/>
          <p:nvPr>
            <p:ph type="title"/>
          </p:nvPr>
        </p:nvSpPr>
        <p:spPr>
          <a:xfrm>
            <a:off x="6851507" y="994416"/>
            <a:ext cx="441428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200"/>
              <a:buFont typeface="Montserrat"/>
              <a:buNone/>
              <a:defRPr b="1" sz="32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ítulo y objetos">
  <p:cSld name="1_Título y objetos"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19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6" name="Google Shape;286;p1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1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119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289" name="Google Shape;289;p119"/>
          <p:cNvSpPr txBox="1"/>
          <p:nvPr>
            <p:ph idx="1" type="body"/>
          </p:nvPr>
        </p:nvSpPr>
        <p:spPr>
          <a:xfrm>
            <a:off x="2937669" y="2052182"/>
            <a:ext cx="6316662" cy="16663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b="1" sz="4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0" name="Google Shape;290;p119"/>
          <p:cNvSpPr txBox="1"/>
          <p:nvPr>
            <p:ph idx="3" type="body"/>
          </p:nvPr>
        </p:nvSpPr>
        <p:spPr>
          <a:xfrm>
            <a:off x="2937669" y="3818461"/>
            <a:ext cx="6369050" cy="8043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>
  <p:cSld name="Título y objetos"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20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3" name="Google Shape;293;p1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1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120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296" name="Google Shape;296;p120"/>
          <p:cNvSpPr txBox="1"/>
          <p:nvPr>
            <p:ph idx="1" type="body"/>
          </p:nvPr>
        </p:nvSpPr>
        <p:spPr>
          <a:xfrm>
            <a:off x="2937669" y="621177"/>
            <a:ext cx="6316662" cy="12879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4800"/>
              <a:buNone/>
              <a:defRPr b="1" sz="48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Diseño personalizado">
  <p:cSld name="2_Diseño personalizado"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Google Shape;298;p1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1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121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301" name="Google Shape;301;p121"/>
          <p:cNvSpPr txBox="1"/>
          <p:nvPr>
            <p:ph type="title"/>
          </p:nvPr>
        </p:nvSpPr>
        <p:spPr>
          <a:xfrm>
            <a:off x="1016696" y="467625"/>
            <a:ext cx="441428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Montserrat"/>
              <a:buNone/>
              <a:defRPr b="1" sz="3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2" name="Google Shape;302;p121"/>
          <p:cNvSpPr txBox="1"/>
          <p:nvPr>
            <p:ph idx="1" type="body"/>
          </p:nvPr>
        </p:nvSpPr>
        <p:spPr>
          <a:xfrm>
            <a:off x="1016696" y="2552129"/>
            <a:ext cx="10158608" cy="31847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seño personalizado">
  <p:cSld name="Diseño personalizado"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22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5" name="Google Shape;305;p1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1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22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308" name="Google Shape;308;p122"/>
          <p:cNvSpPr txBox="1"/>
          <p:nvPr>
            <p:ph type="title"/>
          </p:nvPr>
        </p:nvSpPr>
        <p:spPr>
          <a:xfrm>
            <a:off x="1615456" y="1049516"/>
            <a:ext cx="5784845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200"/>
              <a:buFont typeface="Montserrat"/>
              <a:buNone/>
              <a:defRPr b="1" sz="32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9" name="Google Shape;309;p122"/>
          <p:cNvSpPr txBox="1"/>
          <p:nvPr>
            <p:ph idx="1" type="body"/>
          </p:nvPr>
        </p:nvSpPr>
        <p:spPr>
          <a:xfrm>
            <a:off x="1615858" y="2591233"/>
            <a:ext cx="5784444" cy="25066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0" name="Google Shape;310;p122"/>
          <p:cNvSpPr/>
          <p:nvPr>
            <p:ph idx="3" type="pic"/>
          </p:nvPr>
        </p:nvSpPr>
        <p:spPr>
          <a:xfrm>
            <a:off x="7686261" y="0"/>
            <a:ext cx="4505739" cy="5943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Diseño personalizado">
  <p:cSld name="3_Diseño personalizado"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23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3" name="Google Shape;313;p1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1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123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316" name="Google Shape;316;p123"/>
          <p:cNvSpPr txBox="1"/>
          <p:nvPr>
            <p:ph type="title"/>
          </p:nvPr>
        </p:nvSpPr>
        <p:spPr>
          <a:xfrm>
            <a:off x="2797632" y="331873"/>
            <a:ext cx="6596737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7" name="Google Shape;317;p123"/>
          <p:cNvSpPr txBox="1"/>
          <p:nvPr>
            <p:ph idx="1" type="body"/>
          </p:nvPr>
        </p:nvSpPr>
        <p:spPr>
          <a:xfrm>
            <a:off x="1898073" y="1989309"/>
            <a:ext cx="8395854" cy="33991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2000"/>
              <a:buFont typeface="Arial"/>
              <a:buChar char="•"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Diseño personalizado">
  <p:cSld name="8_Diseño personalizado"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124"/>
          <p:cNvSpPr/>
          <p:nvPr>
            <p:ph idx="2" type="pic"/>
          </p:nvPr>
        </p:nvSpPr>
        <p:spPr>
          <a:xfrm flipH="1">
            <a:off x="5839324" y="-46389"/>
            <a:ext cx="6407036" cy="7020306"/>
          </a:xfrm>
          <a:prstGeom prst="rect">
            <a:avLst/>
          </a:prstGeom>
          <a:noFill/>
          <a:ln>
            <a:noFill/>
          </a:ln>
        </p:spPr>
      </p:sp>
      <p:sp>
        <p:nvSpPr>
          <p:cNvPr id="320" name="Google Shape;320;p124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1" name="Google Shape;321;p124"/>
          <p:cNvSpPr txBox="1"/>
          <p:nvPr>
            <p:ph type="title"/>
          </p:nvPr>
        </p:nvSpPr>
        <p:spPr>
          <a:xfrm>
            <a:off x="6548468" y="455413"/>
            <a:ext cx="3389243" cy="662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400"/>
              <a:buFont typeface="Montserrat"/>
              <a:buNone/>
              <a:defRPr b="1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322" name="Google Shape;322;p1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1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124"/>
          <p:cNvSpPr/>
          <p:nvPr>
            <p:ph idx="3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325" name="Google Shape;325;p124"/>
          <p:cNvSpPr txBox="1"/>
          <p:nvPr>
            <p:ph idx="1" type="body"/>
          </p:nvPr>
        </p:nvSpPr>
        <p:spPr>
          <a:xfrm>
            <a:off x="1835408" y="913526"/>
            <a:ext cx="3181350" cy="340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None/>
              <a:defRPr b="1"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6" name="Google Shape;326;p124"/>
          <p:cNvSpPr txBox="1"/>
          <p:nvPr>
            <p:ph idx="4" type="body"/>
          </p:nvPr>
        </p:nvSpPr>
        <p:spPr>
          <a:xfrm>
            <a:off x="1811367" y="1361480"/>
            <a:ext cx="3721100" cy="6143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600"/>
              <a:buNone/>
              <a:defRPr sz="16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4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0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7" name="Google Shape;327;p124"/>
          <p:cNvSpPr txBox="1"/>
          <p:nvPr>
            <p:ph idx="5" type="body"/>
          </p:nvPr>
        </p:nvSpPr>
        <p:spPr>
          <a:xfrm>
            <a:off x="2365986" y="2098859"/>
            <a:ext cx="3181350" cy="340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None/>
              <a:defRPr b="1"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8" name="Google Shape;328;p124"/>
          <p:cNvSpPr txBox="1"/>
          <p:nvPr>
            <p:ph idx="6" type="body"/>
          </p:nvPr>
        </p:nvSpPr>
        <p:spPr>
          <a:xfrm>
            <a:off x="2341945" y="2546813"/>
            <a:ext cx="3721100" cy="6143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600"/>
              <a:buNone/>
              <a:defRPr sz="16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4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0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9" name="Google Shape;329;p124"/>
          <p:cNvSpPr txBox="1"/>
          <p:nvPr>
            <p:ph idx="7" type="body"/>
          </p:nvPr>
        </p:nvSpPr>
        <p:spPr>
          <a:xfrm>
            <a:off x="2851409" y="3284192"/>
            <a:ext cx="3181350" cy="340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None/>
              <a:defRPr b="1"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0" name="Google Shape;330;p124"/>
          <p:cNvSpPr txBox="1"/>
          <p:nvPr>
            <p:ph idx="8" type="body"/>
          </p:nvPr>
        </p:nvSpPr>
        <p:spPr>
          <a:xfrm>
            <a:off x="2827368" y="3732146"/>
            <a:ext cx="3721100" cy="6143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600"/>
              <a:buNone/>
              <a:defRPr sz="16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4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0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1" name="Google Shape;331;p124"/>
          <p:cNvSpPr txBox="1"/>
          <p:nvPr>
            <p:ph idx="9" type="body"/>
          </p:nvPr>
        </p:nvSpPr>
        <p:spPr>
          <a:xfrm>
            <a:off x="3314253" y="4469525"/>
            <a:ext cx="3181350" cy="340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None/>
              <a:defRPr b="1"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2" name="Google Shape;332;p124"/>
          <p:cNvSpPr txBox="1"/>
          <p:nvPr>
            <p:ph idx="13" type="body"/>
          </p:nvPr>
        </p:nvSpPr>
        <p:spPr>
          <a:xfrm>
            <a:off x="3290211" y="4917479"/>
            <a:ext cx="3595025" cy="6143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600"/>
              <a:buNone/>
              <a:defRPr sz="16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4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0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3" name="Google Shape;333;p124"/>
          <p:cNvSpPr/>
          <p:nvPr>
            <p:ph idx="14" type="body"/>
          </p:nvPr>
        </p:nvSpPr>
        <p:spPr>
          <a:xfrm>
            <a:off x="549330" y="913526"/>
            <a:ext cx="828764" cy="614342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2700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3200"/>
              <a:buNone/>
              <a:defRPr b="1" sz="32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4" name="Google Shape;334;p124"/>
          <p:cNvSpPr/>
          <p:nvPr>
            <p:ph idx="15" type="body"/>
          </p:nvPr>
        </p:nvSpPr>
        <p:spPr>
          <a:xfrm>
            <a:off x="991421" y="2162686"/>
            <a:ext cx="828764" cy="614342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2700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3200"/>
              <a:buNone/>
              <a:defRPr b="1" sz="32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5" name="Google Shape;335;p124"/>
          <p:cNvSpPr/>
          <p:nvPr>
            <p:ph idx="16" type="body"/>
          </p:nvPr>
        </p:nvSpPr>
        <p:spPr>
          <a:xfrm>
            <a:off x="1559458" y="3354177"/>
            <a:ext cx="828764" cy="614342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2700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3200"/>
              <a:buNone/>
              <a:defRPr b="1" sz="32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6" name="Google Shape;336;p124"/>
          <p:cNvSpPr/>
          <p:nvPr>
            <p:ph idx="17" type="body"/>
          </p:nvPr>
        </p:nvSpPr>
        <p:spPr>
          <a:xfrm>
            <a:off x="2099785" y="4545668"/>
            <a:ext cx="828764" cy="614342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2700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3200"/>
              <a:buNone/>
              <a:defRPr b="1" sz="32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Diseño personalizado">
  <p:cSld name="10_Diseño personalizado"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125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9" name="Google Shape;339;p1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1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125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342" name="Google Shape;342;p125"/>
          <p:cNvSpPr txBox="1"/>
          <p:nvPr>
            <p:ph type="title"/>
          </p:nvPr>
        </p:nvSpPr>
        <p:spPr>
          <a:xfrm>
            <a:off x="798651" y="2113528"/>
            <a:ext cx="4924762" cy="24584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400"/>
              <a:buFont typeface="Montserrat"/>
              <a:buNone/>
              <a:defRPr b="1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Encabezado de sección">
  <p:cSld name="1_Encabezado de sección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6"/>
          <p:cNvSpPr/>
          <p:nvPr/>
        </p:nvSpPr>
        <p:spPr>
          <a:xfrm>
            <a:off x="0" y="5766920"/>
            <a:ext cx="12192000" cy="110994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" name="Google Shape;28;p4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46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31" name="Google Shape;31;p46"/>
          <p:cNvSpPr/>
          <p:nvPr>
            <p:ph idx="3" type="pic"/>
          </p:nvPr>
        </p:nvSpPr>
        <p:spPr>
          <a:xfrm flipH="1">
            <a:off x="1471278" y="467338"/>
            <a:ext cx="5087565" cy="5041639"/>
          </a:xfrm>
          <a:prstGeom prst="teardrop">
            <a:avLst>
              <a:gd fmla="val 100000" name="adj"/>
            </a:avLst>
          </a:prstGeom>
          <a:noFill/>
          <a:ln>
            <a:noFill/>
          </a:ln>
        </p:spPr>
      </p:sp>
      <p:sp>
        <p:nvSpPr>
          <p:cNvPr id="32" name="Google Shape;32;p46"/>
          <p:cNvSpPr txBox="1"/>
          <p:nvPr>
            <p:ph type="title"/>
          </p:nvPr>
        </p:nvSpPr>
        <p:spPr>
          <a:xfrm>
            <a:off x="6851073" y="1091081"/>
            <a:ext cx="4689655" cy="5046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600"/>
              <a:buFont typeface="Montserrat"/>
              <a:buNone/>
              <a:defRPr b="1" sz="36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6"/>
          <p:cNvSpPr txBox="1"/>
          <p:nvPr>
            <p:ph idx="1" type="body"/>
          </p:nvPr>
        </p:nvSpPr>
        <p:spPr>
          <a:xfrm>
            <a:off x="6851507" y="2720690"/>
            <a:ext cx="4689330" cy="2418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46"/>
          <p:cNvSpPr txBox="1"/>
          <p:nvPr>
            <p:ph idx="4" type="body"/>
          </p:nvPr>
        </p:nvSpPr>
        <p:spPr>
          <a:xfrm>
            <a:off x="6851650" y="2057184"/>
            <a:ext cx="4689475" cy="5046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None/>
              <a:defRPr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Diseño personalizado">
  <p:cSld name="14_Diseño personalizado"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126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5" name="Google Shape;345;p1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p1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126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348" name="Google Shape;348;p126"/>
          <p:cNvSpPr txBox="1"/>
          <p:nvPr>
            <p:ph type="title"/>
          </p:nvPr>
        </p:nvSpPr>
        <p:spPr>
          <a:xfrm>
            <a:off x="979713" y="331873"/>
            <a:ext cx="6596737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9" name="Google Shape;349;p126"/>
          <p:cNvSpPr txBox="1"/>
          <p:nvPr>
            <p:ph idx="1" type="body"/>
          </p:nvPr>
        </p:nvSpPr>
        <p:spPr>
          <a:xfrm>
            <a:off x="1898073" y="1989309"/>
            <a:ext cx="8395854" cy="33991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None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_Diseño personalizado">
  <p:cSld name="11_Diseño personalizado"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127"/>
          <p:cNvSpPr/>
          <p:nvPr/>
        </p:nvSpPr>
        <p:spPr>
          <a:xfrm>
            <a:off x="-13392" y="5782649"/>
            <a:ext cx="12205392" cy="110204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127"/>
          <p:cNvSpPr txBox="1"/>
          <p:nvPr>
            <p:ph type="title"/>
          </p:nvPr>
        </p:nvSpPr>
        <p:spPr>
          <a:xfrm>
            <a:off x="6991987" y="599650"/>
            <a:ext cx="4044043" cy="735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3" name="Google Shape;353;p127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4" name="Google Shape;354;p1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1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356" name="Google Shape;356;p127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357" name="Google Shape;357;p127"/>
          <p:cNvSpPr/>
          <p:nvPr>
            <p:ph idx="3" type="pic"/>
          </p:nvPr>
        </p:nvSpPr>
        <p:spPr>
          <a:xfrm>
            <a:off x="-468962" y="0"/>
            <a:ext cx="7081838" cy="5758445"/>
          </a:xfrm>
          <a:prstGeom prst="parallelogram">
            <a:avLst>
              <a:gd fmla="val 25000" name="adj"/>
            </a:avLst>
          </a:prstGeom>
          <a:noFill/>
          <a:ln>
            <a:noFill/>
          </a:ln>
        </p:spPr>
      </p:sp>
      <p:sp>
        <p:nvSpPr>
          <p:cNvPr id="358" name="Google Shape;358;p127"/>
          <p:cNvSpPr txBox="1"/>
          <p:nvPr>
            <p:ph idx="1" type="body"/>
          </p:nvPr>
        </p:nvSpPr>
        <p:spPr>
          <a:xfrm>
            <a:off x="6991987" y="1535454"/>
            <a:ext cx="4044043" cy="9332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9" name="Google Shape;359;p127"/>
          <p:cNvSpPr txBox="1"/>
          <p:nvPr>
            <p:ph idx="4" type="body"/>
          </p:nvPr>
        </p:nvSpPr>
        <p:spPr>
          <a:xfrm>
            <a:off x="7939080" y="2733354"/>
            <a:ext cx="3721099" cy="2952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1600"/>
              <a:buNone/>
              <a:defRPr b="1" sz="16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0" name="Google Shape;360;p127"/>
          <p:cNvSpPr txBox="1"/>
          <p:nvPr>
            <p:ph idx="5" type="body"/>
          </p:nvPr>
        </p:nvSpPr>
        <p:spPr>
          <a:xfrm>
            <a:off x="7939081" y="3122343"/>
            <a:ext cx="3721100" cy="3839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200"/>
              <a:buNone/>
              <a:defRPr sz="12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4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0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1" name="Google Shape;361;p127"/>
          <p:cNvSpPr txBox="1"/>
          <p:nvPr>
            <p:ph idx="6" type="body"/>
          </p:nvPr>
        </p:nvSpPr>
        <p:spPr>
          <a:xfrm>
            <a:off x="7939080" y="3693474"/>
            <a:ext cx="3721099" cy="2952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1600"/>
              <a:buNone/>
              <a:defRPr b="1" sz="16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2" name="Google Shape;362;p127"/>
          <p:cNvSpPr txBox="1"/>
          <p:nvPr>
            <p:ph idx="7" type="body"/>
          </p:nvPr>
        </p:nvSpPr>
        <p:spPr>
          <a:xfrm>
            <a:off x="7939081" y="4082463"/>
            <a:ext cx="3721100" cy="3839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200"/>
              <a:buNone/>
              <a:defRPr sz="12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4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0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3" name="Google Shape;363;p127"/>
          <p:cNvSpPr txBox="1"/>
          <p:nvPr>
            <p:ph idx="8" type="body"/>
          </p:nvPr>
        </p:nvSpPr>
        <p:spPr>
          <a:xfrm>
            <a:off x="7939080" y="4671882"/>
            <a:ext cx="3721099" cy="2952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1600"/>
              <a:buNone/>
              <a:defRPr b="1" sz="16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4" name="Google Shape;364;p127"/>
          <p:cNvSpPr txBox="1"/>
          <p:nvPr>
            <p:ph idx="9" type="body"/>
          </p:nvPr>
        </p:nvSpPr>
        <p:spPr>
          <a:xfrm>
            <a:off x="7939081" y="5060871"/>
            <a:ext cx="3721100" cy="3839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200"/>
              <a:buNone/>
              <a:defRPr sz="12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4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20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_Diseño personalizado">
  <p:cSld name="12_Diseño personalizado"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128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7" name="Google Shape;367;p1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1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128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370" name="Google Shape;370;p128"/>
          <p:cNvSpPr txBox="1"/>
          <p:nvPr>
            <p:ph type="title"/>
          </p:nvPr>
        </p:nvSpPr>
        <p:spPr>
          <a:xfrm>
            <a:off x="2797632" y="331873"/>
            <a:ext cx="6596737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1" name="Google Shape;371;p128"/>
          <p:cNvSpPr txBox="1"/>
          <p:nvPr>
            <p:ph idx="1" type="body"/>
          </p:nvPr>
        </p:nvSpPr>
        <p:spPr>
          <a:xfrm>
            <a:off x="1898073" y="1989309"/>
            <a:ext cx="8395854" cy="36543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None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Diseño personalizado">
  <p:cSld name="5_Diseño personalizado"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29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4" name="Google Shape;374;p1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1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p129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377" name="Google Shape;377;p129"/>
          <p:cNvSpPr txBox="1"/>
          <p:nvPr>
            <p:ph idx="1" type="body"/>
          </p:nvPr>
        </p:nvSpPr>
        <p:spPr>
          <a:xfrm>
            <a:off x="3206716" y="1655564"/>
            <a:ext cx="2504971" cy="387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8" name="Google Shape;378;p129"/>
          <p:cNvSpPr txBox="1"/>
          <p:nvPr>
            <p:ph idx="3" type="body"/>
          </p:nvPr>
        </p:nvSpPr>
        <p:spPr>
          <a:xfrm>
            <a:off x="7328314" y="1345116"/>
            <a:ext cx="4068763" cy="8897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None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9" name="Google Shape;379;p129"/>
          <p:cNvSpPr txBox="1"/>
          <p:nvPr>
            <p:ph idx="4" type="body"/>
          </p:nvPr>
        </p:nvSpPr>
        <p:spPr>
          <a:xfrm>
            <a:off x="3206716" y="2795251"/>
            <a:ext cx="2504971" cy="387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0" name="Google Shape;380;p129"/>
          <p:cNvSpPr txBox="1"/>
          <p:nvPr>
            <p:ph idx="5" type="body"/>
          </p:nvPr>
        </p:nvSpPr>
        <p:spPr>
          <a:xfrm>
            <a:off x="3206716" y="3843369"/>
            <a:ext cx="2504971" cy="387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1" name="Google Shape;381;p129"/>
          <p:cNvSpPr txBox="1"/>
          <p:nvPr>
            <p:ph idx="6" type="body"/>
          </p:nvPr>
        </p:nvSpPr>
        <p:spPr>
          <a:xfrm>
            <a:off x="3206716" y="4995111"/>
            <a:ext cx="2504971" cy="387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2" name="Google Shape;382;p129"/>
          <p:cNvSpPr txBox="1"/>
          <p:nvPr>
            <p:ph idx="7" type="body"/>
          </p:nvPr>
        </p:nvSpPr>
        <p:spPr>
          <a:xfrm>
            <a:off x="7553739" y="2458299"/>
            <a:ext cx="3843338" cy="8897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None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3" name="Google Shape;383;p129"/>
          <p:cNvSpPr txBox="1"/>
          <p:nvPr>
            <p:ph idx="8" type="body"/>
          </p:nvPr>
        </p:nvSpPr>
        <p:spPr>
          <a:xfrm>
            <a:off x="7953055" y="3531725"/>
            <a:ext cx="3444021" cy="8897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None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4" name="Google Shape;384;p129"/>
          <p:cNvSpPr txBox="1"/>
          <p:nvPr>
            <p:ph idx="9" type="body"/>
          </p:nvPr>
        </p:nvSpPr>
        <p:spPr>
          <a:xfrm>
            <a:off x="7328314" y="4737672"/>
            <a:ext cx="4068763" cy="8897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None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5" name="Google Shape;385;p129"/>
          <p:cNvSpPr txBox="1"/>
          <p:nvPr>
            <p:ph type="title"/>
          </p:nvPr>
        </p:nvSpPr>
        <p:spPr>
          <a:xfrm>
            <a:off x="3206716" y="543339"/>
            <a:ext cx="8147084" cy="61739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Diseño personalizado">
  <p:cSld name="13_Diseño personalizado"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130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8" name="Google Shape;388;p1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Google Shape;389;p1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130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391" name="Google Shape;391;p130"/>
          <p:cNvSpPr txBox="1"/>
          <p:nvPr>
            <p:ph type="title"/>
          </p:nvPr>
        </p:nvSpPr>
        <p:spPr>
          <a:xfrm>
            <a:off x="6126832" y="2113528"/>
            <a:ext cx="4924762" cy="24584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400"/>
              <a:buFont typeface="Montserrat"/>
              <a:buNone/>
              <a:defRPr b="1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Diseño personalizado">
  <p:cSld name="9_Diseño personalizado"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131"/>
          <p:cNvSpPr/>
          <p:nvPr>
            <p:ph idx="2" type="pic"/>
          </p:nvPr>
        </p:nvSpPr>
        <p:spPr>
          <a:xfrm>
            <a:off x="1159550" y="1740265"/>
            <a:ext cx="979488" cy="979488"/>
          </a:xfrm>
          <a:prstGeom prst="ellipse">
            <a:avLst/>
          </a:prstGeom>
          <a:noFill/>
          <a:ln>
            <a:noFill/>
          </a:ln>
        </p:spPr>
      </p:sp>
      <p:sp>
        <p:nvSpPr>
          <p:cNvPr id="394" name="Google Shape;394;p131"/>
          <p:cNvSpPr/>
          <p:nvPr>
            <p:ph idx="3" type="pic"/>
          </p:nvPr>
        </p:nvSpPr>
        <p:spPr>
          <a:xfrm>
            <a:off x="4058025" y="1740265"/>
            <a:ext cx="979488" cy="979488"/>
          </a:xfrm>
          <a:prstGeom prst="ellipse">
            <a:avLst/>
          </a:prstGeom>
          <a:noFill/>
          <a:ln>
            <a:noFill/>
          </a:ln>
        </p:spPr>
      </p:sp>
      <p:sp>
        <p:nvSpPr>
          <p:cNvPr id="395" name="Google Shape;395;p131"/>
          <p:cNvSpPr/>
          <p:nvPr>
            <p:ph idx="4" type="pic"/>
          </p:nvPr>
        </p:nvSpPr>
        <p:spPr>
          <a:xfrm>
            <a:off x="7034138" y="1740265"/>
            <a:ext cx="979488" cy="979488"/>
          </a:xfrm>
          <a:prstGeom prst="ellipse">
            <a:avLst/>
          </a:prstGeom>
          <a:noFill/>
          <a:ln>
            <a:noFill/>
          </a:ln>
        </p:spPr>
      </p:sp>
      <p:sp>
        <p:nvSpPr>
          <p:cNvPr id="396" name="Google Shape;396;p131"/>
          <p:cNvSpPr/>
          <p:nvPr>
            <p:ph idx="5" type="pic"/>
          </p:nvPr>
        </p:nvSpPr>
        <p:spPr>
          <a:xfrm>
            <a:off x="10200032" y="1740265"/>
            <a:ext cx="979488" cy="979488"/>
          </a:xfrm>
          <a:prstGeom prst="ellipse">
            <a:avLst/>
          </a:prstGeom>
          <a:noFill/>
          <a:ln>
            <a:noFill/>
          </a:ln>
        </p:spPr>
      </p:sp>
      <p:sp>
        <p:nvSpPr>
          <p:cNvPr id="397" name="Google Shape;397;p131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8" name="Google Shape;398;p1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Google Shape;399;p1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400" name="Google Shape;400;p131"/>
          <p:cNvSpPr/>
          <p:nvPr>
            <p:ph idx="6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401" name="Google Shape;401;p131"/>
          <p:cNvSpPr txBox="1"/>
          <p:nvPr>
            <p:ph idx="1" type="body"/>
          </p:nvPr>
        </p:nvSpPr>
        <p:spPr>
          <a:xfrm>
            <a:off x="678537" y="2877404"/>
            <a:ext cx="1959344" cy="4810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2" name="Google Shape;402;p131"/>
          <p:cNvSpPr txBox="1"/>
          <p:nvPr>
            <p:ph idx="7" type="body"/>
          </p:nvPr>
        </p:nvSpPr>
        <p:spPr>
          <a:xfrm>
            <a:off x="678537" y="3464474"/>
            <a:ext cx="1930434" cy="184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3" name="Google Shape;403;p131"/>
          <p:cNvSpPr txBox="1"/>
          <p:nvPr>
            <p:ph idx="8" type="body"/>
          </p:nvPr>
        </p:nvSpPr>
        <p:spPr>
          <a:xfrm>
            <a:off x="3532574" y="2877404"/>
            <a:ext cx="1959344" cy="4810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4" name="Google Shape;404;p131"/>
          <p:cNvSpPr txBox="1"/>
          <p:nvPr>
            <p:ph idx="9" type="body"/>
          </p:nvPr>
        </p:nvSpPr>
        <p:spPr>
          <a:xfrm>
            <a:off x="3532574" y="3464474"/>
            <a:ext cx="1930434" cy="184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5" name="Google Shape;405;p131"/>
          <p:cNvSpPr txBox="1"/>
          <p:nvPr>
            <p:ph idx="13" type="body"/>
          </p:nvPr>
        </p:nvSpPr>
        <p:spPr>
          <a:xfrm>
            <a:off x="6541563" y="2877404"/>
            <a:ext cx="1959344" cy="4810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6" name="Google Shape;406;p131"/>
          <p:cNvSpPr txBox="1"/>
          <p:nvPr>
            <p:ph idx="14" type="body"/>
          </p:nvPr>
        </p:nvSpPr>
        <p:spPr>
          <a:xfrm>
            <a:off x="6541563" y="3464474"/>
            <a:ext cx="1930434" cy="184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7" name="Google Shape;407;p131"/>
          <p:cNvSpPr txBox="1"/>
          <p:nvPr>
            <p:ph idx="15" type="body"/>
          </p:nvPr>
        </p:nvSpPr>
        <p:spPr>
          <a:xfrm>
            <a:off x="9705503" y="2877404"/>
            <a:ext cx="1959344" cy="4810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8" name="Google Shape;408;p131"/>
          <p:cNvSpPr txBox="1"/>
          <p:nvPr>
            <p:ph idx="16" type="body"/>
          </p:nvPr>
        </p:nvSpPr>
        <p:spPr>
          <a:xfrm>
            <a:off x="9705503" y="3464474"/>
            <a:ext cx="1930434" cy="184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9" name="Google Shape;409;p131"/>
          <p:cNvSpPr txBox="1"/>
          <p:nvPr>
            <p:ph type="title"/>
          </p:nvPr>
        </p:nvSpPr>
        <p:spPr>
          <a:xfrm>
            <a:off x="2797632" y="331873"/>
            <a:ext cx="6596737" cy="9794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200"/>
              <a:buFont typeface="Montserrat"/>
              <a:buNone/>
              <a:defRPr b="1" sz="32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Diseño personalizado">
  <p:cSld name="7_Diseño personalizado"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132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2" name="Google Shape;412;p1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" name="Google Shape;413;p1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414" name="Google Shape;414;p132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415" name="Google Shape;415;p132"/>
          <p:cNvSpPr txBox="1"/>
          <p:nvPr>
            <p:ph type="title"/>
          </p:nvPr>
        </p:nvSpPr>
        <p:spPr>
          <a:xfrm>
            <a:off x="571500" y="876300"/>
            <a:ext cx="3790950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6" name="Google Shape;416;p132"/>
          <p:cNvSpPr txBox="1"/>
          <p:nvPr>
            <p:ph idx="1" type="body"/>
          </p:nvPr>
        </p:nvSpPr>
        <p:spPr>
          <a:xfrm>
            <a:off x="4891023" y="876300"/>
            <a:ext cx="3129027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7" name="Google Shape;417;p132"/>
          <p:cNvSpPr txBox="1"/>
          <p:nvPr>
            <p:ph idx="3" type="body"/>
          </p:nvPr>
        </p:nvSpPr>
        <p:spPr>
          <a:xfrm>
            <a:off x="8300973" y="876300"/>
            <a:ext cx="3129027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8" name="Google Shape;418;p132"/>
          <p:cNvSpPr/>
          <p:nvPr>
            <p:ph idx="4" type="pic"/>
          </p:nvPr>
        </p:nvSpPr>
        <p:spPr>
          <a:xfrm>
            <a:off x="0" y="3429000"/>
            <a:ext cx="12192000" cy="240812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Diseño personalizado">
  <p:cSld name="1_Diseño personalizado"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133"/>
          <p:cNvSpPr/>
          <p:nvPr>
            <p:ph idx="2" type="pic"/>
          </p:nvPr>
        </p:nvSpPr>
        <p:spPr>
          <a:xfrm>
            <a:off x="0" y="0"/>
            <a:ext cx="5319713" cy="5853233"/>
          </a:xfrm>
          <a:prstGeom prst="rect">
            <a:avLst/>
          </a:prstGeom>
          <a:noFill/>
          <a:ln>
            <a:noFill/>
          </a:ln>
        </p:spPr>
      </p:sp>
      <p:sp>
        <p:nvSpPr>
          <p:cNvPr id="421" name="Google Shape;421;p133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2" name="Google Shape;422;p1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Google Shape;423;p1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424" name="Google Shape;424;p133"/>
          <p:cNvSpPr/>
          <p:nvPr>
            <p:ph idx="3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425" name="Google Shape;425;p133"/>
          <p:cNvSpPr txBox="1"/>
          <p:nvPr>
            <p:ph type="title"/>
          </p:nvPr>
        </p:nvSpPr>
        <p:spPr>
          <a:xfrm>
            <a:off x="5820334" y="470514"/>
            <a:ext cx="4307339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200"/>
              <a:buFont typeface="Montserrat"/>
              <a:buNone/>
              <a:defRPr b="1" sz="32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6" name="Google Shape;426;p133"/>
          <p:cNvSpPr txBox="1"/>
          <p:nvPr>
            <p:ph idx="1" type="body"/>
          </p:nvPr>
        </p:nvSpPr>
        <p:spPr>
          <a:xfrm>
            <a:off x="5820736" y="2056448"/>
            <a:ext cx="5319713" cy="34458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1600"/>
              <a:buFont typeface="Arial"/>
              <a:buChar char="•"/>
              <a:defRPr sz="16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5_Diseño personalizado">
  <p:cSld name="15_Diseño personalizado"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134"/>
          <p:cNvSpPr txBox="1"/>
          <p:nvPr>
            <p:ph type="title"/>
          </p:nvPr>
        </p:nvSpPr>
        <p:spPr>
          <a:xfrm>
            <a:off x="792355" y="928833"/>
            <a:ext cx="4044043" cy="6439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9" name="Google Shape;429;p134"/>
          <p:cNvSpPr txBox="1"/>
          <p:nvPr>
            <p:ph idx="1" type="body"/>
          </p:nvPr>
        </p:nvSpPr>
        <p:spPr>
          <a:xfrm>
            <a:off x="792355" y="1746718"/>
            <a:ext cx="4044043" cy="9332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1600"/>
              <a:buNone/>
              <a:defRPr sz="16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0" name="Google Shape;430;p134"/>
          <p:cNvSpPr/>
          <p:nvPr>
            <p:ph idx="2" type="pic"/>
          </p:nvPr>
        </p:nvSpPr>
        <p:spPr>
          <a:xfrm>
            <a:off x="5541963" y="0"/>
            <a:ext cx="5961062" cy="5774267"/>
          </a:xfrm>
          <a:prstGeom prst="rect">
            <a:avLst/>
          </a:prstGeom>
          <a:noFill/>
          <a:ln>
            <a:noFill/>
          </a:ln>
        </p:spPr>
      </p:sp>
      <p:sp>
        <p:nvSpPr>
          <p:cNvPr id="431" name="Google Shape;431;p134"/>
          <p:cNvSpPr txBox="1"/>
          <p:nvPr>
            <p:ph idx="3" type="body"/>
          </p:nvPr>
        </p:nvSpPr>
        <p:spPr>
          <a:xfrm>
            <a:off x="1458244" y="3937511"/>
            <a:ext cx="1959344" cy="4810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 b="1" sz="18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2" name="Google Shape;432;p134"/>
          <p:cNvSpPr txBox="1"/>
          <p:nvPr>
            <p:ph idx="4" type="body"/>
          </p:nvPr>
        </p:nvSpPr>
        <p:spPr>
          <a:xfrm>
            <a:off x="1458244" y="4524581"/>
            <a:ext cx="1930434" cy="7423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600"/>
              <a:buNone/>
              <a:defRPr sz="16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3" name="Google Shape;433;p134"/>
          <p:cNvSpPr txBox="1"/>
          <p:nvPr>
            <p:ph idx="5" type="body"/>
          </p:nvPr>
        </p:nvSpPr>
        <p:spPr>
          <a:xfrm>
            <a:off x="4520758" y="3937511"/>
            <a:ext cx="1959344" cy="4810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 b="1" sz="18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4" name="Google Shape;434;p134"/>
          <p:cNvSpPr txBox="1"/>
          <p:nvPr>
            <p:ph idx="6" type="body"/>
          </p:nvPr>
        </p:nvSpPr>
        <p:spPr>
          <a:xfrm>
            <a:off x="4520758" y="4524581"/>
            <a:ext cx="1930434" cy="7423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600"/>
              <a:buNone/>
              <a:defRPr sz="16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5" name="Google Shape;435;p134"/>
          <p:cNvSpPr txBox="1"/>
          <p:nvPr>
            <p:ph idx="7" type="body"/>
          </p:nvPr>
        </p:nvSpPr>
        <p:spPr>
          <a:xfrm>
            <a:off x="7641329" y="3937511"/>
            <a:ext cx="1959344" cy="4810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800"/>
              <a:buNone/>
              <a:defRPr b="1" sz="18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6" name="Google Shape;436;p134"/>
          <p:cNvSpPr txBox="1"/>
          <p:nvPr>
            <p:ph idx="8" type="body"/>
          </p:nvPr>
        </p:nvSpPr>
        <p:spPr>
          <a:xfrm>
            <a:off x="7641329" y="4524581"/>
            <a:ext cx="1930434" cy="7423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1600"/>
              <a:buNone/>
              <a:defRPr sz="16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7" name="Google Shape;437;p134"/>
          <p:cNvSpPr/>
          <p:nvPr>
            <p:ph idx="9" type="pic"/>
          </p:nvPr>
        </p:nvSpPr>
        <p:spPr>
          <a:xfrm>
            <a:off x="1901371" y="3062288"/>
            <a:ext cx="1044575" cy="755650"/>
          </a:xfrm>
          <a:prstGeom prst="rect">
            <a:avLst/>
          </a:prstGeom>
          <a:noFill/>
          <a:ln>
            <a:noFill/>
          </a:ln>
        </p:spPr>
      </p:sp>
      <p:sp>
        <p:nvSpPr>
          <p:cNvPr id="438" name="Google Shape;438;p134"/>
          <p:cNvSpPr/>
          <p:nvPr>
            <p:ph idx="13" type="pic"/>
          </p:nvPr>
        </p:nvSpPr>
        <p:spPr>
          <a:xfrm>
            <a:off x="5021943" y="3062288"/>
            <a:ext cx="1044575" cy="755650"/>
          </a:xfrm>
          <a:prstGeom prst="rect">
            <a:avLst/>
          </a:prstGeom>
          <a:noFill/>
          <a:ln>
            <a:noFill/>
          </a:ln>
        </p:spPr>
      </p:sp>
      <p:sp>
        <p:nvSpPr>
          <p:cNvPr id="439" name="Google Shape;439;p134"/>
          <p:cNvSpPr/>
          <p:nvPr>
            <p:ph idx="14" type="pic"/>
          </p:nvPr>
        </p:nvSpPr>
        <p:spPr>
          <a:xfrm>
            <a:off x="8113486" y="3062288"/>
            <a:ext cx="1044575" cy="755650"/>
          </a:xfrm>
          <a:prstGeom prst="rect">
            <a:avLst/>
          </a:prstGeom>
          <a:noFill/>
          <a:ln>
            <a:noFill/>
          </a:ln>
        </p:spPr>
      </p:sp>
      <p:pic>
        <p:nvPicPr>
          <p:cNvPr id="440" name="Google Shape;440;p1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" name="Google Shape;441;p1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442" name="Google Shape;442;p134"/>
          <p:cNvSpPr/>
          <p:nvPr>
            <p:ph idx="15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6_Diseño personalizado">
  <p:cSld name="16_Diseño personalizado"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135"/>
          <p:cNvSpPr/>
          <p:nvPr>
            <p:ph idx="2" type="pic"/>
          </p:nvPr>
        </p:nvSpPr>
        <p:spPr>
          <a:xfrm>
            <a:off x="682625" y="0"/>
            <a:ext cx="5413375" cy="5676449"/>
          </a:xfrm>
          <a:prstGeom prst="rect">
            <a:avLst/>
          </a:prstGeom>
          <a:noFill/>
          <a:ln>
            <a:noFill/>
          </a:ln>
        </p:spPr>
      </p:sp>
      <p:sp>
        <p:nvSpPr>
          <p:cNvPr id="445" name="Google Shape;445;p135"/>
          <p:cNvSpPr txBox="1"/>
          <p:nvPr>
            <p:ph idx="1" type="body"/>
          </p:nvPr>
        </p:nvSpPr>
        <p:spPr>
          <a:xfrm>
            <a:off x="6484143" y="1233714"/>
            <a:ext cx="5319713" cy="44427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2000"/>
              <a:buFont typeface="Arial"/>
              <a:buChar char="•"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6" name="Google Shape;446;p135"/>
          <p:cNvSpPr/>
          <p:nvPr/>
        </p:nvSpPr>
        <p:spPr>
          <a:xfrm>
            <a:off x="-43543" y="568128"/>
            <a:ext cx="4897648" cy="1331172"/>
          </a:xfrm>
          <a:custGeom>
            <a:rect b="b" l="l" r="r" t="t"/>
            <a:pathLst>
              <a:path extrusionOk="0" h="2139142" w="8127817">
                <a:moveTo>
                  <a:pt x="0" y="33250"/>
                </a:moveTo>
                <a:lnTo>
                  <a:pt x="7066559" y="0"/>
                </a:lnTo>
                <a:cubicBezTo>
                  <a:pt x="7652676" y="0"/>
                  <a:pt x="8127817" y="475141"/>
                  <a:pt x="8127817" y="1061258"/>
                </a:cubicBezTo>
                <a:cubicBezTo>
                  <a:pt x="8127817" y="1647375"/>
                  <a:pt x="7652676" y="2122516"/>
                  <a:pt x="7066559" y="2122516"/>
                </a:cubicBezTo>
                <a:lnTo>
                  <a:pt x="16627" y="2139142"/>
                </a:lnTo>
                <a:lnTo>
                  <a:pt x="0" y="33250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" name="Google Shape;447;p135"/>
          <p:cNvSpPr txBox="1"/>
          <p:nvPr>
            <p:ph type="title"/>
          </p:nvPr>
        </p:nvSpPr>
        <p:spPr>
          <a:xfrm>
            <a:off x="571500" y="876300"/>
            <a:ext cx="3790950" cy="7347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448" name="Google Shape;448;p1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p1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450" name="Google Shape;450;p135"/>
          <p:cNvSpPr/>
          <p:nvPr>
            <p:ph idx="3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Diseño personalizado">
  <p:cSld name="2_Diseño personalizado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4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47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39" name="Google Shape;39;p47"/>
          <p:cNvSpPr txBox="1"/>
          <p:nvPr>
            <p:ph type="title"/>
          </p:nvPr>
        </p:nvSpPr>
        <p:spPr>
          <a:xfrm>
            <a:off x="1016696" y="467625"/>
            <a:ext cx="441428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Montserrat"/>
              <a:buNone/>
              <a:defRPr b="1" sz="3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47"/>
          <p:cNvSpPr txBox="1"/>
          <p:nvPr>
            <p:ph idx="1" type="body"/>
          </p:nvPr>
        </p:nvSpPr>
        <p:spPr>
          <a:xfrm>
            <a:off x="1016696" y="2552129"/>
            <a:ext cx="10158608" cy="31847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Diseño personalizado">
  <p:cSld name="4_Diseño personalizado"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136"/>
          <p:cNvSpPr txBox="1"/>
          <p:nvPr>
            <p:ph type="title"/>
          </p:nvPr>
        </p:nvSpPr>
        <p:spPr>
          <a:xfrm>
            <a:off x="6096000" y="2148541"/>
            <a:ext cx="484730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3600"/>
              <a:buFont typeface="Montserrat"/>
              <a:buNone/>
              <a:defRPr b="1" sz="3600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3" name="Google Shape;453;p136"/>
          <p:cNvSpPr txBox="1"/>
          <p:nvPr>
            <p:ph idx="1" type="body"/>
          </p:nvPr>
        </p:nvSpPr>
        <p:spPr>
          <a:xfrm>
            <a:off x="6096000" y="3672520"/>
            <a:ext cx="3413125" cy="3999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76F"/>
              </a:buClr>
              <a:buSzPts val="2000"/>
              <a:buNone/>
              <a:defRPr sz="2000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4" name="Google Shape;454;p136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5" name="Google Shape;455;p13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Google Shape;456;p1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457" name="Google Shape;457;p136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458" name="Google Shape;458;p136"/>
          <p:cNvSpPr txBox="1"/>
          <p:nvPr>
            <p:ph idx="3" type="body"/>
          </p:nvPr>
        </p:nvSpPr>
        <p:spPr>
          <a:xfrm>
            <a:off x="6096000" y="4252813"/>
            <a:ext cx="3413125" cy="3999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76F"/>
              </a:buClr>
              <a:buSzPts val="2000"/>
              <a:buNone/>
              <a:defRPr sz="2000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7_Diseño personalizado">
  <p:cSld name="17_Diseño personalizado"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137"/>
          <p:cNvSpPr/>
          <p:nvPr/>
        </p:nvSpPr>
        <p:spPr>
          <a:xfrm>
            <a:off x="0" y="-130629"/>
            <a:ext cx="12192000" cy="7007494"/>
          </a:xfrm>
          <a:prstGeom prst="rect">
            <a:avLst/>
          </a:prstGeom>
          <a:solidFill>
            <a:srgbClr val="02224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1" name="Google Shape;461;p137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2" name="Google Shape;462;p13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1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464" name="Google Shape;464;p137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465" name="Google Shape;465;p137"/>
          <p:cNvSpPr/>
          <p:nvPr/>
        </p:nvSpPr>
        <p:spPr>
          <a:xfrm>
            <a:off x="8721683" y="2911510"/>
            <a:ext cx="3470317" cy="174413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p137"/>
          <p:cNvSpPr/>
          <p:nvPr/>
        </p:nvSpPr>
        <p:spPr>
          <a:xfrm>
            <a:off x="8721683" y="3780524"/>
            <a:ext cx="1739973" cy="874486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7" name="Google Shape;467;p137"/>
          <p:cNvSpPr/>
          <p:nvPr/>
        </p:nvSpPr>
        <p:spPr>
          <a:xfrm flipH="1">
            <a:off x="8682310" y="1151654"/>
            <a:ext cx="3509690" cy="175922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8" name="Google Shape;468;p137"/>
          <p:cNvSpPr/>
          <p:nvPr/>
        </p:nvSpPr>
        <p:spPr>
          <a:xfrm flipH="1">
            <a:off x="10422147" y="2028825"/>
            <a:ext cx="1759714" cy="882052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141D3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69" name="Google Shape;469;p137"/>
          <p:cNvGrpSpPr/>
          <p:nvPr/>
        </p:nvGrpSpPr>
        <p:grpSpPr>
          <a:xfrm>
            <a:off x="8204255" y="2390996"/>
            <a:ext cx="995484" cy="1014087"/>
            <a:chOff x="6504851" y="1197691"/>
            <a:chExt cx="995484" cy="1014087"/>
          </a:xfrm>
        </p:grpSpPr>
        <p:sp>
          <p:nvSpPr>
            <p:cNvPr id="470" name="Google Shape;470;p137"/>
            <p:cNvSpPr/>
            <p:nvPr/>
          </p:nvSpPr>
          <p:spPr>
            <a:xfrm>
              <a:off x="6504851" y="1197691"/>
              <a:ext cx="995484" cy="1014087"/>
            </a:xfrm>
            <a:prstGeom prst="ellipse">
              <a:avLst/>
            </a:prstGeom>
            <a:solidFill>
              <a:srgbClr val="00A0B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1" name="Google Shape;471;p137"/>
            <p:cNvSpPr/>
            <p:nvPr/>
          </p:nvSpPr>
          <p:spPr>
            <a:xfrm>
              <a:off x="6715239" y="1417380"/>
              <a:ext cx="574709" cy="574709"/>
            </a:xfrm>
            <a:prstGeom prst="ellipse">
              <a:avLst/>
            </a:prstGeom>
            <a:solidFill>
              <a:srgbClr val="00376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72" name="Google Shape;472;p137"/>
          <p:cNvSpPr/>
          <p:nvPr/>
        </p:nvSpPr>
        <p:spPr>
          <a:xfrm>
            <a:off x="12194915" y="2904054"/>
            <a:ext cx="1738345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3" name="Google Shape;473;p137"/>
          <p:cNvSpPr/>
          <p:nvPr/>
        </p:nvSpPr>
        <p:spPr>
          <a:xfrm flipH="1">
            <a:off x="12215008" y="1214365"/>
            <a:ext cx="1669821" cy="1674055"/>
          </a:xfrm>
          <a:prstGeom prst="teardrop">
            <a:avLst>
              <a:gd fmla="val 100000" name="adj"/>
            </a:avLst>
          </a:pr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4" name="Google Shape;474;p137"/>
          <p:cNvSpPr/>
          <p:nvPr/>
        </p:nvSpPr>
        <p:spPr>
          <a:xfrm>
            <a:off x="11940865" y="3962977"/>
            <a:ext cx="481913" cy="481913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5" name="Google Shape;475;p137"/>
          <p:cNvSpPr/>
          <p:nvPr/>
        </p:nvSpPr>
        <p:spPr>
          <a:xfrm>
            <a:off x="-1640957" y="1526215"/>
            <a:ext cx="1784541" cy="1817889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" name="Google Shape;476;p137"/>
          <p:cNvSpPr/>
          <p:nvPr/>
        </p:nvSpPr>
        <p:spPr>
          <a:xfrm>
            <a:off x="-1263810" y="1920037"/>
            <a:ext cx="1030246" cy="1030246"/>
          </a:xfrm>
          <a:prstGeom prst="ellipse">
            <a:avLst/>
          </a:prstGeom>
          <a:solidFill>
            <a:srgbClr val="141D3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7" name="Google Shape;477;p137"/>
          <p:cNvSpPr/>
          <p:nvPr/>
        </p:nvSpPr>
        <p:spPr>
          <a:xfrm flipH="1">
            <a:off x="1965234" y="3213390"/>
            <a:ext cx="1696635" cy="1700936"/>
          </a:xfrm>
          <a:prstGeom prst="teardrop">
            <a:avLst>
              <a:gd fmla="val 100000" name="adj"/>
            </a:avLst>
          </a:pr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" name="Google Shape;478;p137"/>
          <p:cNvSpPr/>
          <p:nvPr/>
        </p:nvSpPr>
        <p:spPr>
          <a:xfrm>
            <a:off x="-1543792" y="3215496"/>
            <a:ext cx="3526042" cy="1772140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9" name="Google Shape;479;p137"/>
          <p:cNvSpPr/>
          <p:nvPr/>
        </p:nvSpPr>
        <p:spPr>
          <a:xfrm>
            <a:off x="-1543792" y="4098464"/>
            <a:ext cx="1767913" cy="888528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0" name="Google Shape;480;p137"/>
          <p:cNvSpPr/>
          <p:nvPr/>
        </p:nvSpPr>
        <p:spPr>
          <a:xfrm>
            <a:off x="180412" y="1483539"/>
            <a:ext cx="1766258" cy="1785481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1" name="Google Shape;481;p137"/>
          <p:cNvSpPr/>
          <p:nvPr/>
        </p:nvSpPr>
        <p:spPr>
          <a:xfrm flipH="1">
            <a:off x="1918211" y="1458438"/>
            <a:ext cx="1793101" cy="1785481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2" name="Google Shape;482;p137"/>
          <p:cNvSpPr/>
          <p:nvPr/>
        </p:nvSpPr>
        <p:spPr>
          <a:xfrm flipH="1">
            <a:off x="1918211" y="1458438"/>
            <a:ext cx="892320" cy="888528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3" name="Google Shape;483;p137"/>
          <p:cNvSpPr txBox="1"/>
          <p:nvPr/>
        </p:nvSpPr>
        <p:spPr>
          <a:xfrm>
            <a:off x="2202543" y="2610743"/>
            <a:ext cx="778691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0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PREGUNTAS</a:t>
            </a:r>
            <a:endParaRPr b="1" i="0" sz="40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8_Diseño personalizado">
  <p:cSld name="18_Diseño personalizado"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138"/>
          <p:cNvSpPr/>
          <p:nvPr/>
        </p:nvSpPr>
        <p:spPr>
          <a:xfrm>
            <a:off x="0" y="-130629"/>
            <a:ext cx="6423986" cy="7007494"/>
          </a:xfrm>
          <a:prstGeom prst="rect">
            <a:avLst/>
          </a:prstGeom>
          <a:solidFill>
            <a:srgbClr val="02224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6" name="Google Shape;486;p138"/>
          <p:cNvSpPr/>
          <p:nvPr/>
        </p:nvSpPr>
        <p:spPr>
          <a:xfrm flipH="1">
            <a:off x="9939968" y="3444579"/>
            <a:ext cx="1682693" cy="1688153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138"/>
          <p:cNvSpPr/>
          <p:nvPr/>
        </p:nvSpPr>
        <p:spPr>
          <a:xfrm flipH="1">
            <a:off x="10316869" y="3832177"/>
            <a:ext cx="971448" cy="956721"/>
          </a:xfrm>
          <a:prstGeom prst="ellipse">
            <a:avLst/>
          </a:prstGeom>
          <a:solidFill>
            <a:srgbClr val="141D3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8" name="Google Shape;488;p138"/>
          <p:cNvSpPr/>
          <p:nvPr/>
        </p:nvSpPr>
        <p:spPr>
          <a:xfrm flipH="1">
            <a:off x="8142873" y="1648346"/>
            <a:ext cx="3523734" cy="174413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9" name="Google Shape;489;p138"/>
          <p:cNvSpPr/>
          <p:nvPr/>
        </p:nvSpPr>
        <p:spPr>
          <a:xfrm flipH="1">
            <a:off x="9899852" y="2517360"/>
            <a:ext cx="1766756" cy="874486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0" name="Google Shape;490;p138"/>
          <p:cNvSpPr/>
          <p:nvPr/>
        </p:nvSpPr>
        <p:spPr>
          <a:xfrm>
            <a:off x="8142873" y="-111510"/>
            <a:ext cx="3563713" cy="175922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1" name="Google Shape;491;p138"/>
          <p:cNvSpPr/>
          <p:nvPr/>
        </p:nvSpPr>
        <p:spPr>
          <a:xfrm>
            <a:off x="8153168" y="765661"/>
            <a:ext cx="1786801" cy="882052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141D3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92" name="Google Shape;492;p138"/>
          <p:cNvGrpSpPr/>
          <p:nvPr/>
        </p:nvGrpSpPr>
        <p:grpSpPr>
          <a:xfrm flipH="1">
            <a:off x="11181193" y="1127832"/>
            <a:ext cx="1010807" cy="1014087"/>
            <a:chOff x="6504851" y="1197691"/>
            <a:chExt cx="995484" cy="1014087"/>
          </a:xfrm>
        </p:grpSpPr>
        <p:sp>
          <p:nvSpPr>
            <p:cNvPr id="493" name="Google Shape;493;p138"/>
            <p:cNvSpPr/>
            <p:nvPr/>
          </p:nvSpPr>
          <p:spPr>
            <a:xfrm>
              <a:off x="6504851" y="1197691"/>
              <a:ext cx="995484" cy="1014087"/>
            </a:xfrm>
            <a:prstGeom prst="ellipse">
              <a:avLst/>
            </a:prstGeom>
            <a:solidFill>
              <a:srgbClr val="00A0B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4" name="Google Shape;494;p138"/>
            <p:cNvSpPr/>
            <p:nvPr/>
          </p:nvSpPr>
          <p:spPr>
            <a:xfrm>
              <a:off x="6715239" y="1417380"/>
              <a:ext cx="574709" cy="574709"/>
            </a:xfrm>
            <a:prstGeom prst="ellipse">
              <a:avLst/>
            </a:prstGeom>
            <a:solidFill>
              <a:srgbClr val="00376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95" name="Google Shape;495;p138"/>
          <p:cNvSpPr/>
          <p:nvPr/>
        </p:nvSpPr>
        <p:spPr>
          <a:xfrm flipH="1">
            <a:off x="6374811" y="1640890"/>
            <a:ext cx="1765103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6" name="Google Shape;496;p138"/>
          <p:cNvSpPr/>
          <p:nvPr/>
        </p:nvSpPr>
        <p:spPr>
          <a:xfrm flipH="1">
            <a:off x="8138062" y="3402578"/>
            <a:ext cx="1765103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7" name="Google Shape;497;p138"/>
          <p:cNvSpPr/>
          <p:nvPr/>
        </p:nvSpPr>
        <p:spPr>
          <a:xfrm>
            <a:off x="6374575" y="3377873"/>
            <a:ext cx="1791928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8" name="Google Shape;498;p138"/>
          <p:cNvSpPr/>
          <p:nvPr/>
        </p:nvSpPr>
        <p:spPr>
          <a:xfrm>
            <a:off x="7274767" y="3377873"/>
            <a:ext cx="891736" cy="874486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p138"/>
          <p:cNvSpPr/>
          <p:nvPr/>
        </p:nvSpPr>
        <p:spPr>
          <a:xfrm>
            <a:off x="6423987" y="-48799"/>
            <a:ext cx="1695524" cy="1674055"/>
          </a:xfrm>
          <a:prstGeom prst="teardrop">
            <a:avLst>
              <a:gd fmla="val 100000" name="adj"/>
            </a:avLst>
          </a:pr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" name="Google Shape;500;p138"/>
          <p:cNvSpPr/>
          <p:nvPr/>
        </p:nvSpPr>
        <p:spPr>
          <a:xfrm flipH="1">
            <a:off x="7908543" y="2699813"/>
            <a:ext cx="489331" cy="481913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1" name="Google Shape;501;p138"/>
          <p:cNvSpPr/>
          <p:nvPr/>
        </p:nvSpPr>
        <p:spPr>
          <a:xfrm>
            <a:off x="6280534" y="5159842"/>
            <a:ext cx="3470317" cy="174413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2" name="Google Shape;502;p138"/>
          <p:cNvSpPr/>
          <p:nvPr/>
        </p:nvSpPr>
        <p:spPr>
          <a:xfrm>
            <a:off x="6280534" y="6028856"/>
            <a:ext cx="1739973" cy="874486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136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3" name="Google Shape;503;p138"/>
          <p:cNvSpPr/>
          <p:nvPr/>
        </p:nvSpPr>
        <p:spPr>
          <a:xfrm flipH="1">
            <a:off x="9750851" y="5159842"/>
            <a:ext cx="2019179" cy="1915025"/>
          </a:xfrm>
          <a:prstGeom prst="teardrop">
            <a:avLst>
              <a:gd fmla="val 100000" name="adj"/>
            </a:avLst>
          </a:prstGeom>
          <a:solidFill>
            <a:srgbClr val="63078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4" name="Google Shape;504;p138"/>
          <p:cNvSpPr txBox="1"/>
          <p:nvPr>
            <p:ph idx="1" type="body"/>
          </p:nvPr>
        </p:nvSpPr>
        <p:spPr>
          <a:xfrm>
            <a:off x="717945" y="2583748"/>
            <a:ext cx="4689330" cy="26953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000"/>
              <a:buNone/>
              <a:defRPr sz="20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5" name="Google Shape;505;p138"/>
          <p:cNvSpPr txBox="1"/>
          <p:nvPr>
            <p:ph type="title"/>
          </p:nvPr>
        </p:nvSpPr>
        <p:spPr>
          <a:xfrm>
            <a:off x="717945" y="994416"/>
            <a:ext cx="441428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6" name="Google Shape;506;p138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7" name="Google Shape;507;p13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1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509" name="Google Shape;509;p138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9_Diseño personalizado">
  <p:cSld name="19_Diseño personalizado"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139"/>
          <p:cNvSpPr/>
          <p:nvPr/>
        </p:nvSpPr>
        <p:spPr>
          <a:xfrm flipH="1">
            <a:off x="9939968" y="3444579"/>
            <a:ext cx="1682693" cy="1688153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2" name="Google Shape;512;p139"/>
          <p:cNvSpPr/>
          <p:nvPr/>
        </p:nvSpPr>
        <p:spPr>
          <a:xfrm flipH="1">
            <a:off x="10316869" y="3832177"/>
            <a:ext cx="971448" cy="956721"/>
          </a:xfrm>
          <a:prstGeom prst="ellipse">
            <a:avLst/>
          </a:prstGeom>
          <a:solidFill>
            <a:srgbClr val="141D3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3" name="Google Shape;513;p139"/>
          <p:cNvSpPr/>
          <p:nvPr/>
        </p:nvSpPr>
        <p:spPr>
          <a:xfrm flipH="1">
            <a:off x="8142873" y="1648346"/>
            <a:ext cx="3523734" cy="174413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4" name="Google Shape;514;p139"/>
          <p:cNvSpPr/>
          <p:nvPr/>
        </p:nvSpPr>
        <p:spPr>
          <a:xfrm flipH="1">
            <a:off x="9899852" y="2517360"/>
            <a:ext cx="1766756" cy="874486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5" name="Google Shape;515;p139"/>
          <p:cNvSpPr/>
          <p:nvPr/>
        </p:nvSpPr>
        <p:spPr>
          <a:xfrm>
            <a:off x="8142873" y="-111510"/>
            <a:ext cx="3563713" cy="175922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6" name="Google Shape;516;p139"/>
          <p:cNvSpPr/>
          <p:nvPr/>
        </p:nvSpPr>
        <p:spPr>
          <a:xfrm>
            <a:off x="8153168" y="765661"/>
            <a:ext cx="1786801" cy="882052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141D3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17" name="Google Shape;517;p139"/>
          <p:cNvGrpSpPr/>
          <p:nvPr/>
        </p:nvGrpSpPr>
        <p:grpSpPr>
          <a:xfrm flipH="1">
            <a:off x="11181193" y="1127832"/>
            <a:ext cx="1010807" cy="1014087"/>
            <a:chOff x="6504851" y="1197691"/>
            <a:chExt cx="995484" cy="1014087"/>
          </a:xfrm>
        </p:grpSpPr>
        <p:sp>
          <p:nvSpPr>
            <p:cNvPr id="518" name="Google Shape;518;p139"/>
            <p:cNvSpPr/>
            <p:nvPr/>
          </p:nvSpPr>
          <p:spPr>
            <a:xfrm>
              <a:off x="6504851" y="1197691"/>
              <a:ext cx="995484" cy="1014087"/>
            </a:xfrm>
            <a:prstGeom prst="ellipse">
              <a:avLst/>
            </a:prstGeom>
            <a:solidFill>
              <a:srgbClr val="00A0B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9" name="Google Shape;519;p139"/>
            <p:cNvSpPr/>
            <p:nvPr/>
          </p:nvSpPr>
          <p:spPr>
            <a:xfrm>
              <a:off x="6715239" y="1417380"/>
              <a:ext cx="574709" cy="574709"/>
            </a:xfrm>
            <a:prstGeom prst="ellipse">
              <a:avLst/>
            </a:prstGeom>
            <a:solidFill>
              <a:srgbClr val="00376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20" name="Google Shape;520;p139"/>
          <p:cNvSpPr/>
          <p:nvPr/>
        </p:nvSpPr>
        <p:spPr>
          <a:xfrm flipH="1">
            <a:off x="6374811" y="1640890"/>
            <a:ext cx="1765103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1" name="Google Shape;521;p139"/>
          <p:cNvSpPr/>
          <p:nvPr/>
        </p:nvSpPr>
        <p:spPr>
          <a:xfrm flipH="1">
            <a:off x="8138062" y="3402578"/>
            <a:ext cx="1765103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2" name="Google Shape;522;p139"/>
          <p:cNvSpPr/>
          <p:nvPr/>
        </p:nvSpPr>
        <p:spPr>
          <a:xfrm>
            <a:off x="6374575" y="3377873"/>
            <a:ext cx="1791928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3" name="Google Shape;523;p139"/>
          <p:cNvSpPr/>
          <p:nvPr/>
        </p:nvSpPr>
        <p:spPr>
          <a:xfrm>
            <a:off x="7274767" y="3377873"/>
            <a:ext cx="891736" cy="874486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4" name="Google Shape;524;p139"/>
          <p:cNvSpPr/>
          <p:nvPr/>
        </p:nvSpPr>
        <p:spPr>
          <a:xfrm>
            <a:off x="6423987" y="-48799"/>
            <a:ext cx="1695524" cy="1674055"/>
          </a:xfrm>
          <a:prstGeom prst="teardrop">
            <a:avLst>
              <a:gd fmla="val 100000" name="adj"/>
            </a:avLst>
          </a:pr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5" name="Google Shape;525;p139"/>
          <p:cNvSpPr/>
          <p:nvPr/>
        </p:nvSpPr>
        <p:spPr>
          <a:xfrm flipH="1">
            <a:off x="7908543" y="2699813"/>
            <a:ext cx="489331" cy="481913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6" name="Google Shape;526;p139"/>
          <p:cNvSpPr/>
          <p:nvPr/>
        </p:nvSpPr>
        <p:spPr>
          <a:xfrm>
            <a:off x="6280534" y="5159842"/>
            <a:ext cx="3470317" cy="174413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7" name="Google Shape;527;p139"/>
          <p:cNvSpPr/>
          <p:nvPr/>
        </p:nvSpPr>
        <p:spPr>
          <a:xfrm>
            <a:off x="6280534" y="6028856"/>
            <a:ext cx="1739973" cy="874486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136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8" name="Google Shape;528;p139"/>
          <p:cNvSpPr/>
          <p:nvPr/>
        </p:nvSpPr>
        <p:spPr>
          <a:xfrm flipH="1">
            <a:off x="9750851" y="5159842"/>
            <a:ext cx="2019179" cy="1915025"/>
          </a:xfrm>
          <a:prstGeom prst="teardrop">
            <a:avLst>
              <a:gd fmla="val 100000" name="adj"/>
            </a:avLst>
          </a:prstGeom>
          <a:solidFill>
            <a:srgbClr val="63078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" name="Google Shape;529;p139"/>
          <p:cNvSpPr txBox="1"/>
          <p:nvPr>
            <p:ph idx="1" type="body"/>
          </p:nvPr>
        </p:nvSpPr>
        <p:spPr>
          <a:xfrm>
            <a:off x="717945" y="2583748"/>
            <a:ext cx="4689330" cy="26953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1366F"/>
              </a:buClr>
              <a:buSzPts val="2000"/>
              <a:buNone/>
              <a:defRPr sz="2000">
                <a:solidFill>
                  <a:srgbClr val="0136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0" name="Google Shape;530;p139"/>
          <p:cNvSpPr txBox="1"/>
          <p:nvPr>
            <p:ph type="title"/>
          </p:nvPr>
        </p:nvSpPr>
        <p:spPr>
          <a:xfrm>
            <a:off x="717945" y="994416"/>
            <a:ext cx="441428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1" name="Google Shape;531;p139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2" name="Google Shape;532;p13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33" name="Google Shape;533;p1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534" name="Google Shape;534;p139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1_Diseño personalizado">
  <p:cSld name="21_Diseño personalizado"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140"/>
          <p:cNvSpPr/>
          <p:nvPr/>
        </p:nvSpPr>
        <p:spPr>
          <a:xfrm>
            <a:off x="5791376" y="-130629"/>
            <a:ext cx="6423986" cy="7007494"/>
          </a:xfrm>
          <a:prstGeom prst="rect">
            <a:avLst/>
          </a:prstGeom>
          <a:solidFill>
            <a:srgbClr val="02224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7" name="Google Shape;537;p140"/>
          <p:cNvSpPr/>
          <p:nvPr/>
        </p:nvSpPr>
        <p:spPr>
          <a:xfrm flipH="1">
            <a:off x="3585808" y="3444579"/>
            <a:ext cx="1682693" cy="1688153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8" name="Google Shape;538;p140"/>
          <p:cNvSpPr/>
          <p:nvPr/>
        </p:nvSpPr>
        <p:spPr>
          <a:xfrm flipH="1">
            <a:off x="3962709" y="3832177"/>
            <a:ext cx="971448" cy="956721"/>
          </a:xfrm>
          <a:prstGeom prst="ellipse">
            <a:avLst/>
          </a:prstGeom>
          <a:solidFill>
            <a:srgbClr val="141D3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9" name="Google Shape;539;p140"/>
          <p:cNvSpPr/>
          <p:nvPr/>
        </p:nvSpPr>
        <p:spPr>
          <a:xfrm flipH="1">
            <a:off x="1788713" y="1648346"/>
            <a:ext cx="3523734" cy="174413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0" name="Google Shape;540;p140"/>
          <p:cNvSpPr/>
          <p:nvPr/>
        </p:nvSpPr>
        <p:spPr>
          <a:xfrm flipH="1">
            <a:off x="3545692" y="2517360"/>
            <a:ext cx="1766756" cy="874486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1" name="Google Shape;541;p140"/>
          <p:cNvSpPr/>
          <p:nvPr/>
        </p:nvSpPr>
        <p:spPr>
          <a:xfrm>
            <a:off x="1788713" y="-111510"/>
            <a:ext cx="3563713" cy="175922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2" name="Google Shape;542;p140"/>
          <p:cNvSpPr/>
          <p:nvPr/>
        </p:nvSpPr>
        <p:spPr>
          <a:xfrm>
            <a:off x="1799008" y="765661"/>
            <a:ext cx="1786801" cy="882052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141D3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43" name="Google Shape;543;p140"/>
          <p:cNvGrpSpPr/>
          <p:nvPr/>
        </p:nvGrpSpPr>
        <p:grpSpPr>
          <a:xfrm flipH="1">
            <a:off x="4827033" y="1127832"/>
            <a:ext cx="1010807" cy="1014087"/>
            <a:chOff x="6504851" y="1197691"/>
            <a:chExt cx="995484" cy="1014087"/>
          </a:xfrm>
        </p:grpSpPr>
        <p:sp>
          <p:nvSpPr>
            <p:cNvPr id="544" name="Google Shape;544;p140"/>
            <p:cNvSpPr/>
            <p:nvPr/>
          </p:nvSpPr>
          <p:spPr>
            <a:xfrm>
              <a:off x="6504851" y="1197691"/>
              <a:ext cx="995484" cy="1014087"/>
            </a:xfrm>
            <a:prstGeom prst="ellipse">
              <a:avLst/>
            </a:prstGeom>
            <a:solidFill>
              <a:srgbClr val="00A0B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5" name="Google Shape;545;p140"/>
            <p:cNvSpPr/>
            <p:nvPr/>
          </p:nvSpPr>
          <p:spPr>
            <a:xfrm>
              <a:off x="6715239" y="1417380"/>
              <a:ext cx="574709" cy="574709"/>
            </a:xfrm>
            <a:prstGeom prst="ellipse">
              <a:avLst/>
            </a:prstGeom>
            <a:solidFill>
              <a:srgbClr val="00376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46" name="Google Shape;546;p140"/>
          <p:cNvSpPr/>
          <p:nvPr/>
        </p:nvSpPr>
        <p:spPr>
          <a:xfrm flipH="1">
            <a:off x="20651" y="1640890"/>
            <a:ext cx="1765103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p140"/>
          <p:cNvSpPr/>
          <p:nvPr/>
        </p:nvSpPr>
        <p:spPr>
          <a:xfrm flipH="1">
            <a:off x="1783902" y="3402578"/>
            <a:ext cx="1765103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8" name="Google Shape;548;p140"/>
          <p:cNvSpPr/>
          <p:nvPr/>
        </p:nvSpPr>
        <p:spPr>
          <a:xfrm>
            <a:off x="20415" y="3377873"/>
            <a:ext cx="1791928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p140"/>
          <p:cNvSpPr/>
          <p:nvPr/>
        </p:nvSpPr>
        <p:spPr>
          <a:xfrm>
            <a:off x="920607" y="3377873"/>
            <a:ext cx="891736" cy="874486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0" name="Google Shape;550;p140"/>
          <p:cNvSpPr/>
          <p:nvPr/>
        </p:nvSpPr>
        <p:spPr>
          <a:xfrm>
            <a:off x="69827" y="-48799"/>
            <a:ext cx="1695524" cy="1674055"/>
          </a:xfrm>
          <a:prstGeom prst="teardrop">
            <a:avLst>
              <a:gd fmla="val 100000" name="adj"/>
            </a:avLst>
          </a:pr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1" name="Google Shape;551;p140"/>
          <p:cNvSpPr/>
          <p:nvPr/>
        </p:nvSpPr>
        <p:spPr>
          <a:xfrm flipH="1">
            <a:off x="1554383" y="2699813"/>
            <a:ext cx="489331" cy="481913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2" name="Google Shape;552;p140"/>
          <p:cNvSpPr/>
          <p:nvPr/>
        </p:nvSpPr>
        <p:spPr>
          <a:xfrm>
            <a:off x="-73626" y="5159842"/>
            <a:ext cx="3470317" cy="174413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3" name="Google Shape;553;p140"/>
          <p:cNvSpPr/>
          <p:nvPr/>
        </p:nvSpPr>
        <p:spPr>
          <a:xfrm flipH="1">
            <a:off x="3396691" y="5159842"/>
            <a:ext cx="2019179" cy="1915025"/>
          </a:xfrm>
          <a:prstGeom prst="teardrop">
            <a:avLst>
              <a:gd fmla="val 100000" name="adj"/>
            </a:avLst>
          </a:prstGeom>
          <a:solidFill>
            <a:srgbClr val="63078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" name="Google Shape;554;p140"/>
          <p:cNvSpPr txBox="1"/>
          <p:nvPr>
            <p:ph idx="1" type="body"/>
          </p:nvPr>
        </p:nvSpPr>
        <p:spPr>
          <a:xfrm>
            <a:off x="6657094" y="2583748"/>
            <a:ext cx="4689330" cy="26953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000"/>
              <a:buNone/>
              <a:defRPr sz="20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55" name="Google Shape;555;p140"/>
          <p:cNvSpPr txBox="1"/>
          <p:nvPr>
            <p:ph type="title"/>
          </p:nvPr>
        </p:nvSpPr>
        <p:spPr>
          <a:xfrm>
            <a:off x="6657094" y="994416"/>
            <a:ext cx="441428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6" name="Google Shape;556;p140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7" name="Google Shape;557;p14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58" name="Google Shape;558;p1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559" name="Google Shape;559;p140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2_Diseño personalizado">
  <p:cSld name="22_Diseño personalizado"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141"/>
          <p:cNvSpPr/>
          <p:nvPr/>
        </p:nvSpPr>
        <p:spPr>
          <a:xfrm flipH="1">
            <a:off x="3585808" y="3444579"/>
            <a:ext cx="1682693" cy="1688153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2" name="Google Shape;562;p141"/>
          <p:cNvSpPr/>
          <p:nvPr/>
        </p:nvSpPr>
        <p:spPr>
          <a:xfrm flipH="1">
            <a:off x="3962709" y="3832177"/>
            <a:ext cx="971448" cy="956721"/>
          </a:xfrm>
          <a:prstGeom prst="ellipse">
            <a:avLst/>
          </a:prstGeom>
          <a:solidFill>
            <a:srgbClr val="141D3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3" name="Google Shape;563;p141"/>
          <p:cNvSpPr/>
          <p:nvPr/>
        </p:nvSpPr>
        <p:spPr>
          <a:xfrm flipH="1">
            <a:off x="1788713" y="1648346"/>
            <a:ext cx="3523734" cy="174413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4" name="Google Shape;564;p141"/>
          <p:cNvSpPr/>
          <p:nvPr/>
        </p:nvSpPr>
        <p:spPr>
          <a:xfrm flipH="1">
            <a:off x="3545692" y="2517360"/>
            <a:ext cx="1766756" cy="874486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5" name="Google Shape;565;p141"/>
          <p:cNvSpPr/>
          <p:nvPr/>
        </p:nvSpPr>
        <p:spPr>
          <a:xfrm>
            <a:off x="1788713" y="-111510"/>
            <a:ext cx="3563713" cy="175922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6" name="Google Shape;566;p141"/>
          <p:cNvSpPr/>
          <p:nvPr/>
        </p:nvSpPr>
        <p:spPr>
          <a:xfrm>
            <a:off x="1799008" y="765661"/>
            <a:ext cx="1786801" cy="882052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141D3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67" name="Google Shape;567;p141"/>
          <p:cNvGrpSpPr/>
          <p:nvPr/>
        </p:nvGrpSpPr>
        <p:grpSpPr>
          <a:xfrm flipH="1">
            <a:off x="4827033" y="1127832"/>
            <a:ext cx="1010807" cy="1014087"/>
            <a:chOff x="6504851" y="1197691"/>
            <a:chExt cx="995484" cy="1014087"/>
          </a:xfrm>
        </p:grpSpPr>
        <p:sp>
          <p:nvSpPr>
            <p:cNvPr id="568" name="Google Shape;568;p141"/>
            <p:cNvSpPr/>
            <p:nvPr/>
          </p:nvSpPr>
          <p:spPr>
            <a:xfrm>
              <a:off x="6504851" y="1197691"/>
              <a:ext cx="995484" cy="1014087"/>
            </a:xfrm>
            <a:prstGeom prst="ellipse">
              <a:avLst/>
            </a:prstGeom>
            <a:solidFill>
              <a:srgbClr val="00A0B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9" name="Google Shape;569;p141"/>
            <p:cNvSpPr/>
            <p:nvPr/>
          </p:nvSpPr>
          <p:spPr>
            <a:xfrm>
              <a:off x="6715239" y="1417380"/>
              <a:ext cx="574709" cy="574709"/>
            </a:xfrm>
            <a:prstGeom prst="ellipse">
              <a:avLst/>
            </a:prstGeom>
            <a:solidFill>
              <a:srgbClr val="00376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0" name="Google Shape;570;p141"/>
          <p:cNvSpPr/>
          <p:nvPr/>
        </p:nvSpPr>
        <p:spPr>
          <a:xfrm flipH="1">
            <a:off x="20651" y="1640890"/>
            <a:ext cx="1765103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" name="Google Shape;571;p141"/>
          <p:cNvSpPr/>
          <p:nvPr/>
        </p:nvSpPr>
        <p:spPr>
          <a:xfrm flipH="1">
            <a:off x="1783902" y="3402578"/>
            <a:ext cx="1765103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2" name="Google Shape;572;p141"/>
          <p:cNvSpPr/>
          <p:nvPr/>
        </p:nvSpPr>
        <p:spPr>
          <a:xfrm>
            <a:off x="20415" y="3377873"/>
            <a:ext cx="1791928" cy="1757264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3" name="Google Shape;573;p141"/>
          <p:cNvSpPr/>
          <p:nvPr/>
        </p:nvSpPr>
        <p:spPr>
          <a:xfrm>
            <a:off x="920607" y="3377873"/>
            <a:ext cx="891736" cy="874486"/>
          </a:xfrm>
          <a:custGeom>
            <a:rect b="b" l="l" r="r" t="t"/>
            <a:pathLst>
              <a:path extrusionOk="0" h="1757264" w="1738345">
                <a:moveTo>
                  <a:pt x="1738345" y="0"/>
                </a:moveTo>
                <a:lnTo>
                  <a:pt x="1824" y="0"/>
                </a:lnTo>
                <a:cubicBezTo>
                  <a:pt x="-56899" y="1331054"/>
                  <a:pt x="1318896" y="1806429"/>
                  <a:pt x="1738345" y="1753299"/>
                </a:cubicBezTo>
                <a:cubicBezTo>
                  <a:pt x="1735549" y="1180051"/>
                  <a:pt x="1732752" y="606804"/>
                  <a:pt x="1738345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" name="Google Shape;574;p141"/>
          <p:cNvSpPr/>
          <p:nvPr/>
        </p:nvSpPr>
        <p:spPr>
          <a:xfrm>
            <a:off x="69827" y="-48799"/>
            <a:ext cx="1695524" cy="1674055"/>
          </a:xfrm>
          <a:prstGeom prst="teardrop">
            <a:avLst>
              <a:gd fmla="val 100000" name="adj"/>
            </a:avLst>
          </a:pr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5" name="Google Shape;575;p141"/>
          <p:cNvSpPr/>
          <p:nvPr/>
        </p:nvSpPr>
        <p:spPr>
          <a:xfrm flipH="1">
            <a:off x="1554383" y="2699813"/>
            <a:ext cx="489331" cy="481913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6" name="Google Shape;576;p141"/>
          <p:cNvSpPr/>
          <p:nvPr/>
        </p:nvSpPr>
        <p:spPr>
          <a:xfrm>
            <a:off x="-73626" y="5159842"/>
            <a:ext cx="3470317" cy="1744133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7" name="Google Shape;577;p141"/>
          <p:cNvSpPr/>
          <p:nvPr/>
        </p:nvSpPr>
        <p:spPr>
          <a:xfrm flipH="1">
            <a:off x="3396691" y="5159842"/>
            <a:ext cx="2019179" cy="1915025"/>
          </a:xfrm>
          <a:prstGeom prst="teardrop">
            <a:avLst>
              <a:gd fmla="val 100000" name="adj"/>
            </a:avLst>
          </a:prstGeom>
          <a:solidFill>
            <a:srgbClr val="63078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8" name="Google Shape;578;p141"/>
          <p:cNvSpPr txBox="1"/>
          <p:nvPr>
            <p:ph idx="1" type="body"/>
          </p:nvPr>
        </p:nvSpPr>
        <p:spPr>
          <a:xfrm>
            <a:off x="6657094" y="2583748"/>
            <a:ext cx="4689330" cy="26953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1366F"/>
              </a:buClr>
              <a:buSzPts val="2000"/>
              <a:buNone/>
              <a:defRPr sz="2000">
                <a:solidFill>
                  <a:srgbClr val="0136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9" name="Google Shape;579;p141"/>
          <p:cNvSpPr txBox="1"/>
          <p:nvPr>
            <p:ph type="title"/>
          </p:nvPr>
        </p:nvSpPr>
        <p:spPr>
          <a:xfrm>
            <a:off x="6657094" y="994416"/>
            <a:ext cx="441428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0" name="Google Shape;580;p141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1" name="Google Shape;581;p14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" name="Google Shape;582;p1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583" name="Google Shape;583;p141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3_Diseño personalizado">
  <p:cSld name="23_Diseño personalizado"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142"/>
          <p:cNvSpPr/>
          <p:nvPr/>
        </p:nvSpPr>
        <p:spPr>
          <a:xfrm>
            <a:off x="0" y="5766920"/>
            <a:ext cx="12192000" cy="110994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6" name="Google Shape;586;p14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" name="Google Shape;587;p1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588" name="Google Shape;588;p142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589" name="Google Shape;589;p142"/>
          <p:cNvCxnSpPr/>
          <p:nvPr/>
        </p:nvCxnSpPr>
        <p:spPr>
          <a:xfrm>
            <a:off x="1378094" y="5759532"/>
            <a:ext cx="9297373" cy="0"/>
          </a:xfrm>
          <a:prstGeom prst="straightConnector1">
            <a:avLst/>
          </a:prstGeom>
          <a:noFill/>
          <a:ln cap="flat" cmpd="sng" w="1270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 1" type="obj">
  <p:cSld name="OBJEC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4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14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114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14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14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0_Diseño personalizado">
  <p:cSld name="20_Diseño personalizado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6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6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6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6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>
  <p:cSld name="Encabezado de sección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62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" name="Google Shape;54;p6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62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57" name="Google Shape;57;p62"/>
          <p:cNvSpPr/>
          <p:nvPr>
            <p:ph idx="3" type="pic"/>
          </p:nvPr>
        </p:nvSpPr>
        <p:spPr>
          <a:xfrm>
            <a:off x="0" y="712230"/>
            <a:ext cx="5927342" cy="4980534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62"/>
          <p:cNvSpPr txBox="1"/>
          <p:nvPr>
            <p:ph idx="1" type="body"/>
          </p:nvPr>
        </p:nvSpPr>
        <p:spPr>
          <a:xfrm>
            <a:off x="6851507" y="2583748"/>
            <a:ext cx="4689330" cy="26953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62"/>
          <p:cNvSpPr txBox="1"/>
          <p:nvPr>
            <p:ph type="title"/>
          </p:nvPr>
        </p:nvSpPr>
        <p:spPr>
          <a:xfrm>
            <a:off x="6851507" y="994416"/>
            <a:ext cx="441428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200"/>
              <a:buFont typeface="Montserrat"/>
              <a:buNone/>
              <a:defRPr b="1" sz="32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>
  <p:cSld name="Título y objetos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63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" name="Google Shape;62;p6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63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65" name="Google Shape;65;p63"/>
          <p:cNvSpPr txBox="1"/>
          <p:nvPr>
            <p:ph idx="1" type="body"/>
          </p:nvPr>
        </p:nvSpPr>
        <p:spPr>
          <a:xfrm>
            <a:off x="2937669" y="621177"/>
            <a:ext cx="6316662" cy="12879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4800"/>
              <a:buNone/>
              <a:defRPr b="1" sz="48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Diseño personalizado">
  <p:cSld name="3_Diseño personalizado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64"/>
          <p:cNvSpPr/>
          <p:nvPr/>
        </p:nvSpPr>
        <p:spPr>
          <a:xfrm>
            <a:off x="0" y="5943600"/>
            <a:ext cx="12192000" cy="933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8" name="Google Shape;68;p6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1"/>
            <a:ext cx="1971291" cy="322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3" y="5994399"/>
            <a:ext cx="2086254" cy="729721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64"/>
          <p:cNvSpPr/>
          <p:nvPr>
            <p:ph idx="2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64"/>
          <p:cNvSpPr txBox="1"/>
          <p:nvPr>
            <p:ph type="title"/>
          </p:nvPr>
        </p:nvSpPr>
        <p:spPr>
          <a:xfrm>
            <a:off x="2797632" y="331873"/>
            <a:ext cx="6596737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64"/>
          <p:cNvSpPr txBox="1"/>
          <p:nvPr>
            <p:ph idx="1" type="body"/>
          </p:nvPr>
        </p:nvSpPr>
        <p:spPr>
          <a:xfrm>
            <a:off x="1898073" y="1989309"/>
            <a:ext cx="8395854" cy="33991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2000"/>
              <a:buFont typeface="Arial"/>
              <a:buChar char="•"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1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7.xml"/><Relationship Id="rId22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41.xml"/><Relationship Id="rId23" Type="http://schemas.openxmlformats.org/officeDocument/2006/relationships/slideLayout" Target="../slideLayouts/slideLayout40.xml"/><Relationship Id="rId1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9.xml"/><Relationship Id="rId3" Type="http://schemas.openxmlformats.org/officeDocument/2006/relationships/slideLayout" Target="../slideLayouts/slideLayout20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26" Type="http://schemas.openxmlformats.org/officeDocument/2006/relationships/slideLayout" Target="../slideLayouts/slideLayout43.xml"/><Relationship Id="rId25" Type="http://schemas.openxmlformats.org/officeDocument/2006/relationships/slideLayout" Target="../slideLayouts/slideLayout42.xml"/><Relationship Id="rId28" Type="http://schemas.openxmlformats.org/officeDocument/2006/relationships/slideLayout" Target="../slideLayouts/slideLayout45.xml"/><Relationship Id="rId27" Type="http://schemas.openxmlformats.org/officeDocument/2006/relationships/slideLayout" Target="../slideLayouts/slideLayout44.xml"/><Relationship Id="rId5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3.xml"/><Relationship Id="rId29" Type="http://schemas.openxmlformats.org/officeDocument/2006/relationships/slideLayout" Target="../slideLayouts/slideLayout46.xml"/><Relationship Id="rId7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5.xml"/><Relationship Id="rId30" Type="http://schemas.openxmlformats.org/officeDocument/2006/relationships/theme" Target="../theme/theme3.xml"/><Relationship Id="rId11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4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4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4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4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25" name="Google Shape;225;p1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6" name="Google Shape;226;p1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7" name="Google Shape;227;p1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8" name="Google Shape;228;p1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  <p:sldLayoutId id="2147483684" r:id="rId18"/>
    <p:sldLayoutId id="2147483685" r:id="rId19"/>
    <p:sldLayoutId id="2147483686" r:id="rId20"/>
    <p:sldLayoutId id="2147483687" r:id="rId21"/>
    <p:sldLayoutId id="2147483688" r:id="rId22"/>
    <p:sldLayoutId id="2147483689" r:id="rId23"/>
    <p:sldLayoutId id="2147483690" r:id="rId24"/>
    <p:sldLayoutId id="2147483691" r:id="rId25"/>
    <p:sldLayoutId id="2147483692" r:id="rId26"/>
    <p:sldLayoutId id="2147483693" r:id="rId27"/>
    <p:sldLayoutId id="2147483694" r:id="rId28"/>
    <p:sldLayoutId id="2147483695" r:id="rId2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8.png"/><Relationship Id="rId5" Type="http://schemas.openxmlformats.org/officeDocument/2006/relationships/image" Target="../media/image1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0.png"/><Relationship Id="rId4" Type="http://schemas.openxmlformats.org/officeDocument/2006/relationships/image" Target="../media/image3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0.png"/><Relationship Id="rId4" Type="http://schemas.openxmlformats.org/officeDocument/2006/relationships/image" Target="../media/image26.png"/><Relationship Id="rId5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0.png"/><Relationship Id="rId4" Type="http://schemas.openxmlformats.org/officeDocument/2006/relationships/image" Target="../media/image2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2.png"/><Relationship Id="rId4" Type="http://schemas.openxmlformats.org/officeDocument/2006/relationships/image" Target="../media/image32.png"/><Relationship Id="rId5" Type="http://schemas.openxmlformats.org/officeDocument/2006/relationships/image" Target="../media/image2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png"/><Relationship Id="rId4" Type="http://schemas.openxmlformats.org/officeDocument/2006/relationships/image" Target="../media/image9.png"/><Relationship Id="rId5" Type="http://schemas.openxmlformats.org/officeDocument/2006/relationships/image" Target="../media/image5.png"/><Relationship Id="rId6" Type="http://schemas.openxmlformats.org/officeDocument/2006/relationships/image" Target="../media/image1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0.png"/><Relationship Id="rId4" Type="http://schemas.openxmlformats.org/officeDocument/2006/relationships/image" Target="../media/image2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0.png"/><Relationship Id="rId4" Type="http://schemas.openxmlformats.org/officeDocument/2006/relationships/image" Target="../media/image3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1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0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0.png"/><Relationship Id="rId4" Type="http://schemas.openxmlformats.org/officeDocument/2006/relationships/image" Target="../media/image28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3.png"/><Relationship Id="rId4" Type="http://schemas.openxmlformats.org/officeDocument/2006/relationships/image" Target="../media/image9.png"/><Relationship Id="rId5" Type="http://schemas.openxmlformats.org/officeDocument/2006/relationships/image" Target="../media/image5.png"/><Relationship Id="rId6" Type="http://schemas.openxmlformats.org/officeDocument/2006/relationships/image" Target="../media/image1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8.png"/><Relationship Id="rId4" Type="http://schemas.openxmlformats.org/officeDocument/2006/relationships/image" Target="../media/image15.png"/><Relationship Id="rId5" Type="http://schemas.openxmlformats.org/officeDocument/2006/relationships/image" Target="../media/image17.png"/><Relationship Id="rId6" Type="http://schemas.openxmlformats.org/officeDocument/2006/relationships/image" Target="../media/image3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1.png"/><Relationship Id="rId4" Type="http://schemas.openxmlformats.org/officeDocument/2006/relationships/image" Target="../media/image27.png"/><Relationship Id="rId5" Type="http://schemas.openxmlformats.org/officeDocument/2006/relationships/image" Target="../media/image36.png"/><Relationship Id="rId6" Type="http://schemas.openxmlformats.org/officeDocument/2006/relationships/image" Target="../media/image35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8.png"/><Relationship Id="rId4" Type="http://schemas.openxmlformats.org/officeDocument/2006/relationships/image" Target="../media/image15.png"/><Relationship Id="rId5" Type="http://schemas.openxmlformats.org/officeDocument/2006/relationships/image" Target="../media/image17.png"/><Relationship Id="rId6" Type="http://schemas.openxmlformats.org/officeDocument/2006/relationships/image" Target="../media/image31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0.png"/><Relationship Id="rId4" Type="http://schemas.openxmlformats.org/officeDocument/2006/relationships/image" Target="../media/image33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0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0.png"/><Relationship Id="rId4" Type="http://schemas.openxmlformats.org/officeDocument/2006/relationships/image" Target="../media/image4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5.png"/><Relationship Id="rId5" Type="http://schemas.openxmlformats.org/officeDocument/2006/relationships/image" Target="../media/image11.png"/><Relationship Id="rId6" Type="http://schemas.openxmlformats.org/officeDocument/2006/relationships/image" Target="../media/image46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0.png"/><Relationship Id="rId4" Type="http://schemas.openxmlformats.org/officeDocument/2006/relationships/image" Target="../media/image40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0.png"/><Relationship Id="rId4" Type="http://schemas.openxmlformats.org/officeDocument/2006/relationships/image" Target="../media/image34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0.png"/><Relationship Id="rId4" Type="http://schemas.openxmlformats.org/officeDocument/2006/relationships/image" Target="../media/image37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0.png"/><Relationship Id="rId4" Type="http://schemas.openxmlformats.org/officeDocument/2006/relationships/image" Target="../media/image39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1.png"/><Relationship Id="rId4" Type="http://schemas.openxmlformats.org/officeDocument/2006/relationships/image" Target="../media/image27.png"/><Relationship Id="rId5" Type="http://schemas.openxmlformats.org/officeDocument/2006/relationships/image" Target="../media/image36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3.png"/><Relationship Id="rId4" Type="http://schemas.openxmlformats.org/officeDocument/2006/relationships/image" Target="../media/image9.png"/><Relationship Id="rId5" Type="http://schemas.openxmlformats.org/officeDocument/2006/relationships/image" Target="../media/image5.png"/><Relationship Id="rId6" Type="http://schemas.openxmlformats.org/officeDocument/2006/relationships/image" Target="../media/image12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41.png"/><Relationship Id="rId4" Type="http://schemas.openxmlformats.org/officeDocument/2006/relationships/image" Target="../media/image27.png"/><Relationship Id="rId5" Type="http://schemas.openxmlformats.org/officeDocument/2006/relationships/image" Target="../media/image36.png"/><Relationship Id="rId6" Type="http://schemas.openxmlformats.org/officeDocument/2006/relationships/image" Target="../media/image44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0.png"/><Relationship Id="rId4" Type="http://schemas.openxmlformats.org/officeDocument/2006/relationships/image" Target="../media/image42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41.png"/><Relationship Id="rId4" Type="http://schemas.openxmlformats.org/officeDocument/2006/relationships/image" Target="../media/image27.png"/><Relationship Id="rId5" Type="http://schemas.openxmlformats.org/officeDocument/2006/relationships/image" Target="../media/image36.png"/><Relationship Id="rId6" Type="http://schemas.openxmlformats.org/officeDocument/2006/relationships/image" Target="../media/image44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41.png"/><Relationship Id="rId4" Type="http://schemas.openxmlformats.org/officeDocument/2006/relationships/image" Target="../media/image27.png"/><Relationship Id="rId5" Type="http://schemas.openxmlformats.org/officeDocument/2006/relationships/image" Target="../media/image36.png"/><Relationship Id="rId6" Type="http://schemas.openxmlformats.org/officeDocument/2006/relationships/image" Target="../media/image4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Relationship Id="rId4" Type="http://schemas.openxmlformats.org/officeDocument/2006/relationships/image" Target="../media/image5.png"/><Relationship Id="rId5" Type="http://schemas.openxmlformats.org/officeDocument/2006/relationships/image" Target="../media/image12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13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1.png"/><Relationship Id="rId4" Type="http://schemas.openxmlformats.org/officeDocument/2006/relationships/image" Target="../media/image27.png"/><Relationship Id="rId5" Type="http://schemas.openxmlformats.org/officeDocument/2006/relationships/image" Target="../media/image36.png"/><Relationship Id="rId6" Type="http://schemas.openxmlformats.org/officeDocument/2006/relationships/image" Target="../media/image45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2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41.png"/><Relationship Id="rId4" Type="http://schemas.openxmlformats.org/officeDocument/2006/relationships/image" Target="../media/image27.png"/><Relationship Id="rId5" Type="http://schemas.openxmlformats.org/officeDocument/2006/relationships/image" Target="../media/image36.png"/><Relationship Id="rId6" Type="http://schemas.openxmlformats.org/officeDocument/2006/relationships/image" Target="../media/image44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23.png"/><Relationship Id="rId4" Type="http://schemas.openxmlformats.org/officeDocument/2006/relationships/image" Target="../media/image9.png"/><Relationship Id="rId5" Type="http://schemas.openxmlformats.org/officeDocument/2006/relationships/image" Target="../media/image5.png"/><Relationship Id="rId6" Type="http://schemas.openxmlformats.org/officeDocument/2006/relationships/image" Target="../media/image12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23.png"/><Relationship Id="rId4" Type="http://schemas.openxmlformats.org/officeDocument/2006/relationships/image" Target="../media/image9.png"/><Relationship Id="rId5" Type="http://schemas.openxmlformats.org/officeDocument/2006/relationships/image" Target="../media/image5.png"/><Relationship Id="rId6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jpg"/><Relationship Id="rId4" Type="http://schemas.openxmlformats.org/officeDocument/2006/relationships/image" Target="../media/image9.png"/><Relationship Id="rId5" Type="http://schemas.openxmlformats.org/officeDocument/2006/relationships/image" Target="../media/image5.png"/><Relationship Id="rId6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3.png"/><Relationship Id="rId4" Type="http://schemas.openxmlformats.org/officeDocument/2006/relationships/image" Target="../media/image9.png"/><Relationship Id="rId5" Type="http://schemas.openxmlformats.org/officeDocument/2006/relationships/image" Target="../media/image5.png"/><Relationship Id="rId6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8.png"/><Relationship Id="rId4" Type="http://schemas.openxmlformats.org/officeDocument/2006/relationships/image" Target="../media/image15.png"/><Relationship Id="rId5" Type="http://schemas.openxmlformats.org/officeDocument/2006/relationships/image" Target="../media/image17.png"/><Relationship Id="rId6" Type="http://schemas.openxmlformats.org/officeDocument/2006/relationships/image" Target="../media/image3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0.png"/><Relationship Id="rId4" Type="http://schemas.openxmlformats.org/officeDocument/2006/relationships/image" Target="../media/image2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73"/>
          <p:cNvSpPr/>
          <p:nvPr/>
        </p:nvSpPr>
        <p:spPr>
          <a:xfrm>
            <a:off x="7508687" y="3218663"/>
            <a:ext cx="1750200" cy="593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83250" lIns="83250" spcFirstLastPara="1" rIns="83250" wrap="square" tIns="832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r>
              <a:t/>
            </a:r>
            <a:endParaRPr b="0" i="0" sz="1274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96" name="Google Shape;596;p73" title="Logo BN Pymes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35461" y="3427834"/>
            <a:ext cx="2249474" cy="5339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" name="Google Shape;597;p73"/>
          <p:cNvPicPr preferRelativeResize="0"/>
          <p:nvPr/>
        </p:nvPicPr>
        <p:blipFill rotWithShape="1">
          <a:blip r:embed="rId4">
            <a:alphaModFix/>
          </a:blip>
          <a:srcRect b="-7309" l="0" r="0" t="7310"/>
          <a:stretch/>
        </p:blipFill>
        <p:spPr>
          <a:xfrm>
            <a:off x="0" y="1026900"/>
            <a:ext cx="5549825" cy="413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" name="Google Shape;598;p73" title="pymenauta_logotipo__1___1_-removebg-preview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79200" y="2624525"/>
            <a:ext cx="3946494" cy="685588"/>
          </a:xfrm>
          <a:prstGeom prst="rect">
            <a:avLst/>
          </a:prstGeom>
          <a:noFill/>
          <a:ln>
            <a:noFill/>
          </a:ln>
        </p:spPr>
      </p:pic>
      <p:sp>
        <p:nvSpPr>
          <p:cNvPr id="599" name="Google Shape;599;p73"/>
          <p:cNvSpPr txBox="1"/>
          <p:nvPr/>
        </p:nvSpPr>
        <p:spPr>
          <a:xfrm>
            <a:off x="6079206" y="3484517"/>
            <a:ext cx="26850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83250" lIns="83250" spcFirstLastPara="1" rIns="83250" wrap="square" tIns="832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9"/>
              <a:buFont typeface="Arial"/>
              <a:buNone/>
            </a:pPr>
            <a:r>
              <a:rPr b="0" i="0" lang="en-US" sz="1639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PRESENTADO POR:</a:t>
            </a:r>
            <a:endParaRPr b="0" i="0" sz="1639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81"/>
          <p:cNvSpPr/>
          <p:nvPr/>
        </p:nvSpPr>
        <p:spPr>
          <a:xfrm>
            <a:off x="914400" y="685800"/>
            <a:ext cx="89226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Competencias:</a:t>
            </a:r>
            <a:endParaRPr b="1" i="0" sz="36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t/>
            </a:r>
            <a:endParaRPr b="1" i="0" sz="4000" u="none" cap="none" strike="noStrike">
              <a:solidFill>
                <a:srgbClr val="00376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30" name="Google Shape;730;p81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4" cy="2042576"/>
          </a:xfrm>
          <a:prstGeom prst="rect">
            <a:avLst/>
          </a:prstGeom>
          <a:noFill/>
          <a:ln>
            <a:noFill/>
          </a:ln>
        </p:spPr>
      </p:pic>
      <p:sp>
        <p:nvSpPr>
          <p:cNvPr id="731" name="Google Shape;731;p81"/>
          <p:cNvSpPr txBox="1"/>
          <p:nvPr/>
        </p:nvSpPr>
        <p:spPr>
          <a:xfrm>
            <a:off x="914400" y="1818027"/>
            <a:ext cx="4739524" cy="39857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1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“Hace referencia a las características de personalidad, devenidas en comportamientos, que generan un desempeño exitoso en un puesto de trabajo. </a:t>
            </a:r>
            <a:endParaRPr b="0" i="1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85750" lvl="0" marL="28575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2000"/>
              <a:buFont typeface="Arial"/>
              <a:buChar char="•"/>
            </a:pPr>
            <a:r>
              <a:rPr b="0" i="1" lang="en-US" sz="18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Competencias: Habilidades que generan un comportamiento exitoso.</a:t>
            </a:r>
            <a:endParaRPr b="0" i="1" sz="18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85750" lvl="0" marL="28575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2000"/>
              <a:buFont typeface="Arial"/>
              <a:buChar char="•"/>
            </a:pPr>
            <a:r>
              <a:rPr b="0" i="1" lang="en-US" sz="18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Conocimientos: Necesarios y constituyen la base del desempeño.”</a:t>
            </a:r>
            <a:endParaRPr/>
          </a:p>
          <a:p>
            <a:pPr indent="-158750" lvl="0" marL="28575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2000"/>
              <a:buFont typeface="Arial"/>
              <a:buNone/>
            </a:pPr>
            <a:r>
              <a:t/>
            </a:r>
            <a:endParaRPr b="0" i="1" sz="18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Martha Alles (2015). </a:t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32" name="Google Shape;732;p8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74786" y="2868725"/>
            <a:ext cx="5143479" cy="19935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p82"/>
          <p:cNvSpPr/>
          <p:nvPr/>
        </p:nvSpPr>
        <p:spPr>
          <a:xfrm>
            <a:off x="914400" y="685800"/>
            <a:ext cx="89226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Valores:</a:t>
            </a:r>
            <a:endParaRPr b="1" i="0" sz="36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t/>
            </a:r>
            <a:endParaRPr b="1" i="0" sz="4000" u="none" cap="none" strike="noStrike">
              <a:solidFill>
                <a:srgbClr val="00376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39" name="Google Shape;739;p82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4" cy="2042576"/>
          </a:xfrm>
          <a:prstGeom prst="rect">
            <a:avLst/>
          </a:prstGeom>
          <a:noFill/>
          <a:ln>
            <a:noFill/>
          </a:ln>
        </p:spPr>
      </p:pic>
      <p:sp>
        <p:nvSpPr>
          <p:cNvPr id="740" name="Google Shape;740;p82"/>
          <p:cNvSpPr txBox="1"/>
          <p:nvPr/>
        </p:nvSpPr>
        <p:spPr>
          <a:xfrm>
            <a:off x="6600120" y="2981784"/>
            <a:ext cx="4348067" cy="1477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“Aquellos principios que representan el sentir de la organización, sus objetivos y prioridades estratégicas. </a:t>
            </a:r>
            <a:endParaRPr/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Martha Alles (2015). </a:t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41" name="Google Shape;741;p8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6843" y="1869917"/>
            <a:ext cx="5448715" cy="3963587"/>
          </a:xfrm>
          <a:prstGeom prst="rect">
            <a:avLst/>
          </a:prstGeom>
          <a:noFill/>
          <a:ln>
            <a:noFill/>
          </a:ln>
        </p:spPr>
      </p:pic>
      <p:sp>
        <p:nvSpPr>
          <p:cNvPr id="742" name="Google Shape;742;p82"/>
          <p:cNvSpPr/>
          <p:nvPr/>
        </p:nvSpPr>
        <p:spPr>
          <a:xfrm>
            <a:off x="4056402" y="2164466"/>
            <a:ext cx="1789843" cy="542185"/>
          </a:xfrm>
          <a:prstGeom prst="leftArrow">
            <a:avLst>
              <a:gd fmla="val 50000" name="adj1"/>
              <a:gd fmla="val 50000" name="adj2"/>
            </a:avLst>
          </a:prstGeom>
          <a:solidFill>
            <a:srgbClr val="00A0B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Conocimientos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3" name="Google Shape;743;p82"/>
          <p:cNvSpPr/>
          <p:nvPr/>
        </p:nvSpPr>
        <p:spPr>
          <a:xfrm>
            <a:off x="4056402" y="2818577"/>
            <a:ext cx="1789843" cy="542185"/>
          </a:xfrm>
          <a:prstGeom prst="leftArrow">
            <a:avLst>
              <a:gd fmla="val 50000" name="adj1"/>
              <a:gd fmla="val 50000" name="adj2"/>
            </a:avLst>
          </a:prstGeom>
          <a:solidFill>
            <a:srgbClr val="01366F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Competencias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4" name="Google Shape;744;p8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056403" y="4207385"/>
            <a:ext cx="1789842" cy="6089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p83"/>
          <p:cNvSpPr/>
          <p:nvPr/>
        </p:nvSpPr>
        <p:spPr>
          <a:xfrm>
            <a:off x="914400" y="685800"/>
            <a:ext cx="89226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Talento:</a:t>
            </a:r>
            <a:endParaRPr b="1" i="0" sz="36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t/>
            </a:r>
            <a:endParaRPr b="1" i="0" sz="4000" u="none" cap="none" strike="noStrike">
              <a:solidFill>
                <a:srgbClr val="00376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51" name="Google Shape;751;p83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4" cy="2042576"/>
          </a:xfrm>
          <a:prstGeom prst="rect">
            <a:avLst/>
          </a:prstGeom>
          <a:noFill/>
          <a:ln>
            <a:noFill/>
          </a:ln>
        </p:spPr>
      </p:pic>
      <p:sp>
        <p:nvSpPr>
          <p:cNvPr id="752" name="Google Shape;752;p83"/>
          <p:cNvSpPr txBox="1"/>
          <p:nvPr/>
        </p:nvSpPr>
        <p:spPr>
          <a:xfrm>
            <a:off x="914400" y="2306945"/>
            <a:ext cx="4739524" cy="2225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“Conjunto de elementos que la organización requiere en sus colaboradores para ejecutar exitosamente el puesto contratado, con el fin de cumplir con los objetivos del negocio.”</a:t>
            </a:r>
            <a:endParaRPr/>
          </a:p>
        </p:txBody>
      </p:sp>
      <p:pic>
        <p:nvPicPr>
          <p:cNvPr id="753" name="Google Shape;753;p8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65278" y="1284349"/>
            <a:ext cx="3945324" cy="44550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10"/>
          <p:cNvSpPr/>
          <p:nvPr/>
        </p:nvSpPr>
        <p:spPr>
          <a:xfrm>
            <a:off x="1828800" y="752374"/>
            <a:ext cx="59775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28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¿Cómo nos aseguramos de tener el talento correcto?</a:t>
            </a:r>
            <a:endParaRPr/>
          </a:p>
        </p:txBody>
      </p:sp>
      <p:sp>
        <p:nvSpPr>
          <p:cNvPr id="759" name="Google Shape;759;p10"/>
          <p:cNvSpPr txBox="1"/>
          <p:nvPr/>
        </p:nvSpPr>
        <p:spPr>
          <a:xfrm>
            <a:off x="1828800" y="2304626"/>
            <a:ext cx="5616000" cy="38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Los objetivos del negocio y los valores organizacionales</a:t>
            </a: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, nos van a servir de guía.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Debemos realizar un inventario de </a:t>
            </a:r>
            <a:r>
              <a:rPr b="1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habilidades técnicas y blandas </a:t>
            </a: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en los colaboradores, con el objetivo de capacitar y desarrollar aquellas competencias que se encuentran débiles y que son indispensables para desempeñar el puesto de trabajo de forma exitosa. </a:t>
            </a:r>
            <a:endParaRPr/>
          </a:p>
          <a:p>
            <a:pPr indent="0" lvl="0" marL="0" marR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Para esto vamos a requerir los siguientes insumos…</a:t>
            </a:r>
            <a:endParaRPr b="0" i="0" sz="20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60" name="Google Shape;760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15500" y="0"/>
            <a:ext cx="2072807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61" name="Google Shape;761;p10"/>
          <p:cNvPicPr preferRelativeResize="0"/>
          <p:nvPr/>
        </p:nvPicPr>
        <p:blipFill rotWithShape="1">
          <a:blip r:embed="rId4">
            <a:alphaModFix/>
          </a:blip>
          <a:srcRect b="0" l="14895" r="21021" t="0"/>
          <a:stretch/>
        </p:blipFill>
        <p:spPr>
          <a:xfrm>
            <a:off x="9035999" y="456942"/>
            <a:ext cx="2887201" cy="59441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2" name="Google Shape;762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-552638">
            <a:off x="7462218" y="1486376"/>
            <a:ext cx="3001995" cy="14473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84"/>
          <p:cNvSpPr/>
          <p:nvPr/>
        </p:nvSpPr>
        <p:spPr>
          <a:xfrm>
            <a:off x="914400" y="685800"/>
            <a:ext cx="8922600" cy="80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¿De dónde obtenemos los insumos?</a:t>
            </a:r>
            <a:endParaRPr b="1" i="0" sz="3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t/>
            </a:r>
            <a:endParaRPr b="1" i="0" sz="3600" u="none" cap="none" strike="noStrike">
              <a:solidFill>
                <a:srgbClr val="00376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69" name="Google Shape;769;p84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4" cy="20425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0" name="Google Shape;770;p84"/>
          <p:cNvGrpSpPr/>
          <p:nvPr/>
        </p:nvGrpSpPr>
        <p:grpSpPr>
          <a:xfrm>
            <a:off x="2203217" y="1726016"/>
            <a:ext cx="7405462" cy="4368876"/>
            <a:chOff x="910519" y="240"/>
            <a:chExt cx="7405462" cy="4368876"/>
          </a:xfrm>
        </p:grpSpPr>
        <p:sp>
          <p:nvSpPr>
            <p:cNvPr id="771" name="Google Shape;771;p84"/>
            <p:cNvSpPr/>
            <p:nvPr/>
          </p:nvSpPr>
          <p:spPr>
            <a:xfrm>
              <a:off x="910519" y="240"/>
              <a:ext cx="3460496" cy="865124"/>
            </a:xfrm>
            <a:prstGeom prst="roundRect">
              <a:avLst>
                <a:gd fmla="val 10000" name="adj"/>
              </a:avLst>
            </a:prstGeom>
            <a:solidFill>
              <a:srgbClr val="C2C217"/>
            </a:solidFill>
            <a:ln cap="flat" cmpd="sng" w="9525">
              <a:solidFill>
                <a:srgbClr val="C2C21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2" name="Google Shape;772;p84"/>
            <p:cNvSpPr txBox="1"/>
            <p:nvPr/>
          </p:nvSpPr>
          <p:spPr>
            <a:xfrm>
              <a:off x="935858" y="25579"/>
              <a:ext cx="3409818" cy="81444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1" i="0" lang="en-US" sz="20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Etapa previa al D.N.C.</a:t>
              </a:r>
              <a:endParaRPr b="1" i="0" sz="20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73" name="Google Shape;773;p84"/>
            <p:cNvSpPr/>
            <p:nvPr/>
          </p:nvSpPr>
          <p:spPr>
            <a:xfrm rot="5400000">
              <a:off x="2565069" y="941062"/>
              <a:ext cx="151396" cy="151396"/>
            </a:xfrm>
            <a:prstGeom prst="rightArrow">
              <a:avLst>
                <a:gd fmla="val 66700" name="adj1"/>
                <a:gd fmla="val 50000" name="adj2"/>
              </a:avLst>
            </a:prstGeom>
            <a:solidFill>
              <a:srgbClr val="2F549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4" name="Google Shape;774;p84"/>
            <p:cNvSpPr/>
            <p:nvPr/>
          </p:nvSpPr>
          <p:spPr>
            <a:xfrm>
              <a:off x="910519" y="1168157"/>
              <a:ext cx="3460496" cy="865124"/>
            </a:xfrm>
            <a:prstGeom prst="roundRect">
              <a:avLst>
                <a:gd fmla="val 10000" name="adj"/>
              </a:avLst>
            </a:prstGeom>
            <a:solidFill>
              <a:srgbClr val="406E9D"/>
            </a:solidFill>
            <a:ln cap="flat" cmpd="sng" w="9525">
              <a:solidFill>
                <a:srgbClr val="406E9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5" name="Google Shape;775;p84"/>
            <p:cNvSpPr txBox="1"/>
            <p:nvPr/>
          </p:nvSpPr>
          <p:spPr>
            <a:xfrm>
              <a:off x="935858" y="1193496"/>
              <a:ext cx="3409818" cy="81444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Estrategia, objetivos y valores.</a:t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6" name="Google Shape;776;p84"/>
            <p:cNvSpPr/>
            <p:nvPr/>
          </p:nvSpPr>
          <p:spPr>
            <a:xfrm rot="5400000">
              <a:off x="2565069" y="2108980"/>
              <a:ext cx="151396" cy="151396"/>
            </a:xfrm>
            <a:prstGeom prst="rightArrow">
              <a:avLst>
                <a:gd fmla="val 66700" name="adj1"/>
                <a:gd fmla="val 50000" name="adj2"/>
              </a:avLst>
            </a:prstGeom>
            <a:solidFill>
              <a:srgbClr val="2F549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7" name="Google Shape;777;p84"/>
            <p:cNvSpPr/>
            <p:nvPr/>
          </p:nvSpPr>
          <p:spPr>
            <a:xfrm>
              <a:off x="910519" y="2336075"/>
              <a:ext cx="3460496" cy="865124"/>
            </a:xfrm>
            <a:prstGeom prst="roundRect">
              <a:avLst>
                <a:gd fmla="val 10000" name="adj"/>
              </a:avLst>
            </a:prstGeom>
            <a:solidFill>
              <a:srgbClr val="406E9D"/>
            </a:solidFill>
            <a:ln cap="flat" cmpd="sng" w="9525">
              <a:solidFill>
                <a:srgbClr val="406E9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8" name="Google Shape;778;p84"/>
            <p:cNvSpPr txBox="1"/>
            <p:nvPr/>
          </p:nvSpPr>
          <p:spPr>
            <a:xfrm>
              <a:off x="935858" y="2361414"/>
              <a:ext cx="3409818" cy="81444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Descriptivo de puesto. </a:t>
              </a:r>
              <a:endParaRPr/>
            </a:p>
          </p:txBody>
        </p:sp>
        <p:sp>
          <p:nvSpPr>
            <p:cNvPr id="779" name="Google Shape;779;p84"/>
            <p:cNvSpPr/>
            <p:nvPr/>
          </p:nvSpPr>
          <p:spPr>
            <a:xfrm rot="5400000">
              <a:off x="2565069" y="3276897"/>
              <a:ext cx="151396" cy="151396"/>
            </a:xfrm>
            <a:prstGeom prst="rightArrow">
              <a:avLst>
                <a:gd fmla="val 66700" name="adj1"/>
                <a:gd fmla="val 50000" name="adj2"/>
              </a:avLst>
            </a:prstGeom>
            <a:solidFill>
              <a:srgbClr val="2F549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0" name="Google Shape;780;p84"/>
            <p:cNvSpPr/>
            <p:nvPr/>
          </p:nvSpPr>
          <p:spPr>
            <a:xfrm>
              <a:off x="910519" y="3503992"/>
              <a:ext cx="3460496" cy="865124"/>
            </a:xfrm>
            <a:prstGeom prst="roundRect">
              <a:avLst>
                <a:gd fmla="val 10000" name="adj"/>
              </a:avLst>
            </a:prstGeom>
            <a:solidFill>
              <a:srgbClr val="406E9D"/>
            </a:solidFill>
            <a:ln cap="flat" cmpd="sng" w="9525">
              <a:solidFill>
                <a:srgbClr val="406E9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1" name="Google Shape;781;p84"/>
            <p:cNvSpPr txBox="1"/>
            <p:nvPr/>
          </p:nvSpPr>
          <p:spPr>
            <a:xfrm>
              <a:off x="935858" y="3529331"/>
              <a:ext cx="3409818" cy="81444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Diagnóstico de brechas técnicas.</a:t>
              </a:r>
              <a:endParaRPr/>
            </a:p>
          </p:txBody>
        </p:sp>
        <p:sp>
          <p:nvSpPr>
            <p:cNvPr id="782" name="Google Shape;782;p84"/>
            <p:cNvSpPr/>
            <p:nvPr/>
          </p:nvSpPr>
          <p:spPr>
            <a:xfrm>
              <a:off x="4855485" y="240"/>
              <a:ext cx="3460496" cy="865124"/>
            </a:xfrm>
            <a:prstGeom prst="roundRect">
              <a:avLst>
                <a:gd fmla="val 10000" name="adj"/>
              </a:avLst>
            </a:prstGeom>
            <a:solidFill>
              <a:srgbClr val="C2C217"/>
            </a:solidFill>
            <a:ln cap="flat" cmpd="sng" w="9525">
              <a:solidFill>
                <a:srgbClr val="C2C21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3" name="Google Shape;783;p84"/>
            <p:cNvSpPr txBox="1"/>
            <p:nvPr/>
          </p:nvSpPr>
          <p:spPr>
            <a:xfrm>
              <a:off x="4880824" y="25579"/>
              <a:ext cx="3409818" cy="81444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1" i="0" lang="en-US" sz="20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D.N.C.</a:t>
              </a:r>
              <a:endParaRPr b="1" i="0" sz="20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84" name="Google Shape;784;p84"/>
            <p:cNvSpPr/>
            <p:nvPr/>
          </p:nvSpPr>
          <p:spPr>
            <a:xfrm rot="5400000">
              <a:off x="6476814" y="941062"/>
              <a:ext cx="151396" cy="151396"/>
            </a:xfrm>
            <a:prstGeom prst="rightArrow">
              <a:avLst>
                <a:gd fmla="val 66700" name="adj1"/>
                <a:gd fmla="val 50000" name="adj2"/>
              </a:avLst>
            </a:prstGeom>
            <a:solidFill>
              <a:srgbClr val="2F549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5" name="Google Shape;785;p84"/>
            <p:cNvSpPr/>
            <p:nvPr/>
          </p:nvSpPr>
          <p:spPr>
            <a:xfrm>
              <a:off x="4855485" y="1168157"/>
              <a:ext cx="3460496" cy="865124"/>
            </a:xfrm>
            <a:prstGeom prst="roundRect">
              <a:avLst>
                <a:gd fmla="val 10000" name="adj"/>
              </a:avLst>
            </a:prstGeom>
            <a:solidFill>
              <a:srgbClr val="406E9D"/>
            </a:solidFill>
            <a:ln cap="flat" cmpd="sng" w="9525">
              <a:solidFill>
                <a:srgbClr val="406E9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6" name="Google Shape;786;p84"/>
            <p:cNvSpPr txBox="1"/>
            <p:nvPr/>
          </p:nvSpPr>
          <p:spPr>
            <a:xfrm>
              <a:off x="4880824" y="1193496"/>
              <a:ext cx="3409818" cy="81444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Entrevista o encuesta.</a:t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7" name="Google Shape;787;p84"/>
            <p:cNvSpPr/>
            <p:nvPr/>
          </p:nvSpPr>
          <p:spPr>
            <a:xfrm rot="5400000">
              <a:off x="6510035" y="2108980"/>
              <a:ext cx="151396" cy="151396"/>
            </a:xfrm>
            <a:prstGeom prst="rightArrow">
              <a:avLst>
                <a:gd fmla="val 66700" name="adj1"/>
                <a:gd fmla="val 50000" name="adj2"/>
              </a:avLst>
            </a:prstGeom>
            <a:solidFill>
              <a:srgbClr val="2F549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8" name="Google Shape;788;p84"/>
            <p:cNvSpPr/>
            <p:nvPr/>
          </p:nvSpPr>
          <p:spPr>
            <a:xfrm>
              <a:off x="4855485" y="2336075"/>
              <a:ext cx="3460496" cy="865124"/>
            </a:xfrm>
            <a:prstGeom prst="roundRect">
              <a:avLst>
                <a:gd fmla="val 10000" name="adj"/>
              </a:avLst>
            </a:prstGeom>
            <a:solidFill>
              <a:srgbClr val="406E9D"/>
            </a:solidFill>
            <a:ln cap="flat" cmpd="sng" w="9525">
              <a:solidFill>
                <a:srgbClr val="406E9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9" name="Google Shape;789;p84"/>
            <p:cNvSpPr txBox="1"/>
            <p:nvPr/>
          </p:nvSpPr>
          <p:spPr>
            <a:xfrm>
              <a:off x="4880824" y="2361414"/>
              <a:ext cx="3409818" cy="81444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Pruebas psicométricas.</a:t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0" name="Google Shape;790;p84"/>
            <p:cNvSpPr/>
            <p:nvPr/>
          </p:nvSpPr>
          <p:spPr>
            <a:xfrm rot="5400000">
              <a:off x="6510035" y="3276897"/>
              <a:ext cx="151396" cy="151396"/>
            </a:xfrm>
            <a:prstGeom prst="rightArrow">
              <a:avLst>
                <a:gd fmla="val 66700" name="adj1"/>
                <a:gd fmla="val 50000" name="adj2"/>
              </a:avLst>
            </a:prstGeom>
            <a:solidFill>
              <a:srgbClr val="2F549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1" name="Google Shape;791;p84"/>
            <p:cNvSpPr/>
            <p:nvPr/>
          </p:nvSpPr>
          <p:spPr>
            <a:xfrm>
              <a:off x="4855485" y="3503992"/>
              <a:ext cx="3460496" cy="865124"/>
            </a:xfrm>
            <a:prstGeom prst="roundRect">
              <a:avLst>
                <a:gd fmla="val 10000" name="adj"/>
              </a:avLst>
            </a:prstGeom>
            <a:solidFill>
              <a:srgbClr val="406E9D"/>
            </a:solidFill>
            <a:ln cap="flat" cmpd="sng" w="9525">
              <a:solidFill>
                <a:srgbClr val="406E9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2" name="Google Shape;792;p84"/>
            <p:cNvSpPr txBox="1"/>
            <p:nvPr/>
          </p:nvSpPr>
          <p:spPr>
            <a:xfrm>
              <a:off x="4880824" y="3529331"/>
              <a:ext cx="3409818" cy="81444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Simulaciones.</a:t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7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" name="Google Shape;798;p8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11635" y="598750"/>
            <a:ext cx="4480390" cy="3651600"/>
          </a:xfrm>
          <a:prstGeom prst="rect">
            <a:avLst/>
          </a:prstGeom>
          <a:noFill/>
          <a:ln>
            <a:noFill/>
          </a:ln>
        </p:spPr>
      </p:pic>
      <p:sp>
        <p:nvSpPr>
          <p:cNvPr id="799" name="Google Shape;799;p85"/>
          <p:cNvSpPr/>
          <p:nvPr/>
        </p:nvSpPr>
        <p:spPr>
          <a:xfrm>
            <a:off x="2900" y="5800"/>
            <a:ext cx="7335900" cy="5793000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0" name="Google Shape;800;p85"/>
          <p:cNvSpPr txBox="1"/>
          <p:nvPr>
            <p:ph type="title"/>
          </p:nvPr>
        </p:nvSpPr>
        <p:spPr>
          <a:xfrm>
            <a:off x="428624" y="1719925"/>
            <a:ext cx="6055938" cy="153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3600"/>
              <a:buFont typeface="Montserrat"/>
              <a:buNone/>
            </a:pPr>
            <a:r>
              <a:rPr b="1" lang="en-US" sz="3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Descriptivo de puesto</a:t>
            </a:r>
            <a:endParaRPr b="1" sz="3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01" name="Google Shape;801;p85"/>
          <p:cNvSpPr txBox="1"/>
          <p:nvPr>
            <p:ph idx="1" type="body"/>
          </p:nvPr>
        </p:nvSpPr>
        <p:spPr>
          <a:xfrm>
            <a:off x="428625" y="3188392"/>
            <a:ext cx="39525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1400"/>
              <a:buNone/>
            </a:pPr>
            <a:r>
              <a:rPr lang="en-US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Tema 2.</a:t>
            </a:r>
            <a:endParaRPr sz="2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1400"/>
              <a:buNone/>
            </a:pPr>
            <a:r>
              <a:t/>
            </a:r>
            <a:endParaRPr/>
          </a:p>
        </p:txBody>
      </p:sp>
      <p:pic>
        <p:nvPicPr>
          <p:cNvPr id="802" name="Google Shape;802;p85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-31886" l="0" r="0" t="-31886"/>
          <a:stretch/>
        </p:blipFill>
        <p:spPr>
          <a:xfrm>
            <a:off x="1378094" y="6043501"/>
            <a:ext cx="1693864" cy="648209"/>
          </a:xfrm>
          <a:prstGeom prst="rect">
            <a:avLst/>
          </a:prstGeom>
          <a:noFill/>
          <a:ln>
            <a:noFill/>
          </a:ln>
        </p:spPr>
      </p:pic>
      <p:sp>
        <p:nvSpPr>
          <p:cNvPr id="803" name="Google Shape;803;p85"/>
          <p:cNvSpPr/>
          <p:nvPr/>
        </p:nvSpPr>
        <p:spPr>
          <a:xfrm>
            <a:off x="8728625" y="6075700"/>
            <a:ext cx="2309700" cy="5838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04" name="Google Shape;804;p85" title="Logo BN Pymes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0" cy="58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5" name="Google Shape;805;p85" title="pymenauta_logotipo__1___1_-removebg-preview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50" y="6228650"/>
            <a:ext cx="2309701" cy="40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0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p86"/>
          <p:cNvSpPr/>
          <p:nvPr/>
        </p:nvSpPr>
        <p:spPr>
          <a:xfrm>
            <a:off x="914400" y="685800"/>
            <a:ext cx="89226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¿Qué es?</a:t>
            </a:r>
            <a:endParaRPr b="1" i="0" sz="36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t/>
            </a:r>
            <a:endParaRPr b="1" i="0" sz="4000" u="none" cap="none" strike="noStrike">
              <a:solidFill>
                <a:srgbClr val="00376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12" name="Google Shape;812;p86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4" cy="2042576"/>
          </a:xfrm>
          <a:prstGeom prst="rect">
            <a:avLst/>
          </a:prstGeom>
          <a:noFill/>
          <a:ln>
            <a:noFill/>
          </a:ln>
        </p:spPr>
      </p:pic>
      <p:sp>
        <p:nvSpPr>
          <p:cNvPr id="813" name="Google Shape;813;p86"/>
          <p:cNvSpPr txBox="1"/>
          <p:nvPr/>
        </p:nvSpPr>
        <p:spPr>
          <a:xfrm>
            <a:off x="914400" y="2439264"/>
            <a:ext cx="4488238" cy="17851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Documento escrito (físico o digital) con la descripción del puesto. Todos los descriptivos integran el </a:t>
            </a:r>
            <a:r>
              <a:rPr b="1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Manual de puestos</a:t>
            </a:r>
            <a:r>
              <a:rPr b="0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 de una organización. </a:t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814" name="Google Shape;814;p86"/>
          <p:cNvGrpSpPr/>
          <p:nvPr/>
        </p:nvGrpSpPr>
        <p:grpSpPr>
          <a:xfrm>
            <a:off x="5602953" y="1824658"/>
            <a:ext cx="5345234" cy="4087446"/>
            <a:chOff x="0" y="0"/>
            <a:chExt cx="5345234" cy="4087446"/>
          </a:xfrm>
        </p:grpSpPr>
        <p:sp>
          <p:nvSpPr>
            <p:cNvPr id="815" name="Google Shape;815;p86"/>
            <p:cNvSpPr/>
            <p:nvPr/>
          </p:nvSpPr>
          <p:spPr>
            <a:xfrm>
              <a:off x="0" y="0"/>
              <a:ext cx="5345234" cy="4087446"/>
            </a:xfrm>
            <a:prstGeom prst="triangle">
              <a:avLst>
                <a:gd fmla="val 50000" name="adj"/>
              </a:avLst>
            </a:prstGeom>
            <a:gradFill>
              <a:gsLst>
                <a:gs pos="0">
                  <a:srgbClr val="D1D1D1">
                    <a:alpha val="89803"/>
                  </a:srgbClr>
                </a:gs>
                <a:gs pos="50000">
                  <a:srgbClr val="C7C7C7">
                    <a:alpha val="89803"/>
                  </a:srgbClr>
                </a:gs>
                <a:gs pos="100000">
                  <a:srgbClr val="C0C0C0">
                    <a:alpha val="89803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6" name="Google Shape;816;p86"/>
            <p:cNvSpPr/>
            <p:nvPr/>
          </p:nvSpPr>
          <p:spPr>
            <a:xfrm>
              <a:off x="2672618" y="397671"/>
              <a:ext cx="2656839" cy="581183"/>
            </a:xfrm>
            <a:prstGeom prst="roundRect">
              <a:avLst>
                <a:gd fmla="val 16667" name="adj"/>
              </a:avLst>
            </a:prstGeom>
            <a:solidFill>
              <a:srgbClr val="C2C217">
                <a:alpha val="80000"/>
              </a:srgbClr>
            </a:solidFill>
            <a:ln cap="flat" cmpd="sng" w="9525">
              <a:solidFill>
                <a:schemeClr val="accent3">
                  <a:alpha val="8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7" name="Google Shape;817;p86"/>
            <p:cNvSpPr txBox="1"/>
            <p:nvPr/>
          </p:nvSpPr>
          <p:spPr>
            <a:xfrm>
              <a:off x="2700989" y="426042"/>
              <a:ext cx="2600097" cy="5244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0000" lIns="80000" spcFirstLastPara="1" rIns="80000" wrap="square" tIns="800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00"/>
                <a:buFont typeface="Calibri"/>
                <a:buNone/>
              </a:pPr>
              <a:r>
                <a:rPr b="0" i="0" lang="en-US" sz="21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Planes de sucesión</a:t>
              </a:r>
              <a:endPara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8" name="Google Shape;818;p86"/>
            <p:cNvSpPr/>
            <p:nvPr/>
          </p:nvSpPr>
          <p:spPr>
            <a:xfrm>
              <a:off x="2672618" y="1062975"/>
              <a:ext cx="2656839" cy="581183"/>
            </a:xfrm>
            <a:prstGeom prst="roundRect">
              <a:avLst>
                <a:gd fmla="val 16667" name="adj"/>
              </a:avLst>
            </a:prstGeom>
            <a:solidFill>
              <a:srgbClr val="00A0B1">
                <a:alpha val="80000"/>
              </a:srgbClr>
            </a:solidFill>
            <a:ln cap="flat" cmpd="sng" w="9525">
              <a:solidFill>
                <a:schemeClr val="accent3">
                  <a:alpha val="80000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9" name="Google Shape;819;p86"/>
            <p:cNvSpPr txBox="1"/>
            <p:nvPr/>
          </p:nvSpPr>
          <p:spPr>
            <a:xfrm>
              <a:off x="2700989" y="1091346"/>
              <a:ext cx="2600097" cy="5244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0000" lIns="80000" spcFirstLastPara="1" rIns="80000" wrap="square" tIns="800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00"/>
                <a:buFont typeface="Calibri"/>
                <a:buNone/>
              </a:pPr>
              <a:r>
                <a:rPr b="0" i="0" lang="en-US" sz="21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Planes de carrera</a:t>
              </a:r>
              <a:endPara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0" name="Google Shape;820;p86"/>
            <p:cNvSpPr/>
            <p:nvPr/>
          </p:nvSpPr>
          <p:spPr>
            <a:xfrm>
              <a:off x="2672618" y="1716807"/>
              <a:ext cx="2656839" cy="581183"/>
            </a:xfrm>
            <a:prstGeom prst="roundRect">
              <a:avLst>
                <a:gd fmla="val 16667" name="adj"/>
              </a:avLst>
            </a:prstGeom>
            <a:solidFill>
              <a:srgbClr val="4F0978">
                <a:alpha val="80000"/>
              </a:srgbClr>
            </a:solidFill>
            <a:ln cap="flat" cmpd="sng" w="9525">
              <a:solidFill>
                <a:schemeClr val="accent3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1" name="Google Shape;821;p86"/>
            <p:cNvSpPr txBox="1"/>
            <p:nvPr/>
          </p:nvSpPr>
          <p:spPr>
            <a:xfrm>
              <a:off x="2700989" y="1745178"/>
              <a:ext cx="2600097" cy="5244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0000" lIns="80000" spcFirstLastPara="1" rIns="80000" wrap="square" tIns="800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alibri"/>
                <a:buNone/>
              </a:pPr>
              <a:r>
                <a:rPr b="0" i="0" lang="en-US" sz="21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Compensación</a:t>
              </a:r>
              <a:endParaRPr b="0" i="0" sz="2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2" name="Google Shape;822;p86"/>
            <p:cNvSpPr/>
            <p:nvPr/>
          </p:nvSpPr>
          <p:spPr>
            <a:xfrm>
              <a:off x="2672618" y="2370638"/>
              <a:ext cx="2656839" cy="581183"/>
            </a:xfrm>
            <a:prstGeom prst="roundRect">
              <a:avLst>
                <a:gd fmla="val 16667" name="adj"/>
              </a:avLst>
            </a:prstGeom>
            <a:solidFill>
              <a:srgbClr val="01366F">
                <a:alpha val="80000"/>
              </a:srgbClr>
            </a:solidFill>
            <a:ln cap="flat" cmpd="sng" w="9525">
              <a:solidFill>
                <a:schemeClr val="accent3">
                  <a:alpha val="60000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3" name="Google Shape;823;p86"/>
            <p:cNvSpPr txBox="1"/>
            <p:nvPr/>
          </p:nvSpPr>
          <p:spPr>
            <a:xfrm>
              <a:off x="2700989" y="2399009"/>
              <a:ext cx="2600097" cy="5244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0000" lIns="80000" spcFirstLastPara="1" rIns="80000" wrap="square" tIns="800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alibri"/>
                <a:buNone/>
              </a:pPr>
              <a:r>
                <a:rPr b="0" i="0" lang="en-US" sz="21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Desempeño</a:t>
              </a:r>
              <a:endParaRPr b="0" i="0" sz="2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4" name="Google Shape;824;p86"/>
            <p:cNvSpPr/>
            <p:nvPr/>
          </p:nvSpPr>
          <p:spPr>
            <a:xfrm>
              <a:off x="2672618" y="3024470"/>
              <a:ext cx="2656839" cy="581183"/>
            </a:xfrm>
            <a:prstGeom prst="roundRect">
              <a:avLst>
                <a:gd fmla="val 16667" name="adj"/>
              </a:avLst>
            </a:prstGeom>
            <a:solidFill>
              <a:srgbClr val="01366F"/>
            </a:solidFill>
            <a:ln cap="flat" cmpd="sng" w="9525">
              <a:solidFill>
                <a:schemeClr val="accent3">
                  <a:alpha val="4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5" name="Google Shape;825;p86"/>
            <p:cNvSpPr txBox="1"/>
            <p:nvPr/>
          </p:nvSpPr>
          <p:spPr>
            <a:xfrm>
              <a:off x="2700989" y="3052841"/>
              <a:ext cx="2600097" cy="5244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0000" lIns="80000" spcFirstLastPara="1" rIns="80000" wrap="square" tIns="800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alibri"/>
                <a:buNone/>
              </a:pPr>
              <a:r>
                <a:rPr b="0" i="0" lang="en-US" sz="21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Formación /Selección</a:t>
              </a:r>
              <a:endParaRPr b="0" i="0" sz="2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26" name="Google Shape;826;p86"/>
          <p:cNvSpPr txBox="1"/>
          <p:nvPr/>
        </p:nvSpPr>
        <p:spPr>
          <a:xfrm>
            <a:off x="6568324" y="5996225"/>
            <a:ext cx="3922845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Utilidad del descriptivo</a:t>
            </a:r>
            <a:endParaRPr b="1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Google Shape;832;p87"/>
          <p:cNvSpPr/>
          <p:nvPr/>
        </p:nvSpPr>
        <p:spPr>
          <a:xfrm>
            <a:off x="914400" y="685800"/>
            <a:ext cx="91440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Apartados del descriptivo de puesto</a:t>
            </a:r>
            <a:endParaRPr b="1" i="0" sz="4000" u="none" cap="none" strike="noStrike">
              <a:solidFill>
                <a:srgbClr val="00376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33" name="Google Shape;833;p87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4" cy="2042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34" name="Google Shape;834;p8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14400" y="2042576"/>
            <a:ext cx="10156816" cy="4237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88"/>
          <p:cNvSpPr/>
          <p:nvPr/>
        </p:nvSpPr>
        <p:spPr>
          <a:xfrm>
            <a:off x="914400" y="685800"/>
            <a:ext cx="91440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Apartados del descriptivo de puesto</a:t>
            </a:r>
            <a:endParaRPr b="1" i="0" sz="4000" u="none" cap="none" strike="noStrike">
              <a:solidFill>
                <a:srgbClr val="00376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41" name="Google Shape;841;p88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4" cy="2042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42" name="Google Shape;842;p8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17592" y="2042576"/>
            <a:ext cx="10156816" cy="4237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7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" name="Google Shape;848;p89"/>
          <p:cNvSpPr/>
          <p:nvPr/>
        </p:nvSpPr>
        <p:spPr>
          <a:xfrm>
            <a:off x="914400" y="685800"/>
            <a:ext cx="91440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Apartados del descriptivo de puesto</a:t>
            </a:r>
            <a:endParaRPr b="1" i="0" sz="4000" u="none" cap="none" strike="noStrike">
              <a:solidFill>
                <a:srgbClr val="00376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49" name="Google Shape;849;p89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4" cy="20425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0" name="Google Shape;850;p89"/>
          <p:cNvGrpSpPr/>
          <p:nvPr/>
        </p:nvGrpSpPr>
        <p:grpSpPr>
          <a:xfrm>
            <a:off x="914400" y="1946700"/>
            <a:ext cx="10144369" cy="4228123"/>
            <a:chOff x="0" y="0"/>
            <a:chExt cx="10144369" cy="4228123"/>
          </a:xfrm>
        </p:grpSpPr>
        <p:sp>
          <p:nvSpPr>
            <p:cNvPr id="851" name="Google Shape;851;p89"/>
            <p:cNvSpPr/>
            <p:nvPr/>
          </p:nvSpPr>
          <p:spPr>
            <a:xfrm rot="5400000">
              <a:off x="5206922" y="-1132136"/>
              <a:ext cx="3382498" cy="6492396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sng" w="12700">
              <a:solidFill>
                <a:srgbClr val="4372C3">
                  <a:alpha val="8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2" name="Google Shape;852;p89"/>
            <p:cNvSpPr txBox="1"/>
            <p:nvPr/>
          </p:nvSpPr>
          <p:spPr>
            <a:xfrm>
              <a:off x="3651973" y="587933"/>
              <a:ext cx="6327276" cy="30522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3825" lIns="247650" spcFirstLastPara="1" rIns="247650" wrap="square" tIns="123825">
              <a:noAutofit/>
            </a:bodyPr>
            <a:lstStyle/>
            <a:p>
              <a:pPr indent="-228600" lvl="1" marL="2286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2400"/>
                <a:buFont typeface="Helvetica Neue"/>
                <a:buChar char="•"/>
              </a:pPr>
              <a:r>
                <a:rPr b="0" i="0" lang="en-US" sz="2400" u="none" cap="none" strike="noStrike">
                  <a:solidFill>
                    <a:srgbClr val="595959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Manejo </a:t>
              </a:r>
              <a:r>
                <a:rPr b="0" i="0" lang="en-US" sz="2400" u="none" cap="none" strike="noStrike">
                  <a:solidFill>
                    <a:srgbClr val="00A0B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Avanzado</a:t>
              </a:r>
              <a:r>
                <a:rPr b="0" i="0" lang="en-US" sz="2400" u="none" cap="none" strike="noStrike">
                  <a:solidFill>
                    <a:srgbClr val="595959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de programas: Adobe Creative Suite: Illustrator, Photoshop, Lightroom, InDesign, After Effects, Premier. Office Suite, Keynote. </a:t>
              </a:r>
              <a:endParaRPr b="0" i="0" sz="2400" u="none" cap="none" strike="noStrike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595959"/>
                </a:buClr>
                <a:buSzPts val="2400"/>
                <a:buFont typeface="Helvetica Neue"/>
                <a:buChar char="•"/>
              </a:pPr>
              <a:r>
                <a:rPr b="0" i="0" lang="en-US" sz="2400" u="none" cap="none" strike="noStrike">
                  <a:solidFill>
                    <a:srgbClr val="595959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Web, fotografía e ilustración (deseable).</a:t>
              </a:r>
              <a:endParaRPr b="0" i="0" sz="2400" u="none" cap="none" strike="noStrike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595959"/>
                </a:buClr>
                <a:buSzPts val="2400"/>
                <a:buFont typeface="Helvetica Neue"/>
                <a:buChar char="•"/>
              </a:pPr>
              <a:r>
                <a:rPr b="0" i="0" lang="en-US" sz="2400" u="none" cap="none" strike="noStrike">
                  <a:solidFill>
                    <a:srgbClr val="595959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Idioma Inglés B1 (deseable).</a:t>
              </a:r>
              <a:endParaRPr b="0" i="0" sz="2400" u="none" cap="none" strike="noStrike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53" name="Google Shape;853;p89"/>
            <p:cNvSpPr/>
            <p:nvPr/>
          </p:nvSpPr>
          <p:spPr>
            <a:xfrm>
              <a:off x="0" y="0"/>
              <a:ext cx="3651973" cy="4228123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sng" w="12700">
              <a:solidFill>
                <a:srgbClr val="3A66B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4" name="Google Shape;854;p89"/>
            <p:cNvSpPr txBox="1"/>
            <p:nvPr/>
          </p:nvSpPr>
          <p:spPr>
            <a:xfrm>
              <a:off x="178275" y="178275"/>
              <a:ext cx="3295423" cy="387157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2400"/>
                <a:buFont typeface="Helvetica Neue"/>
                <a:buNone/>
              </a:pPr>
              <a:r>
                <a:rPr b="0" i="0" lang="en-US" sz="2400" u="none" cap="none" strike="noStrike">
                  <a:solidFill>
                    <a:srgbClr val="595959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Puesto: </a:t>
              </a:r>
              <a:r>
                <a:rPr b="0" i="0" lang="en-US" sz="2400" u="none" cap="none" strike="noStrike">
                  <a:solidFill>
                    <a:srgbClr val="00A0B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Diseñador Sr.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90000"/>
                </a:lnSpc>
                <a:spcBef>
                  <a:spcPts val="84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t/>
              </a:r>
              <a:endParaRPr b="0" i="0" sz="2400" u="none" cap="none" strike="noStrike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ctr">
                <a:lnSpc>
                  <a:spcPct val="90000"/>
                </a:lnSpc>
                <a:spcBef>
                  <a:spcPts val="840"/>
                </a:spcBef>
                <a:spcAft>
                  <a:spcPts val="0"/>
                </a:spcAft>
                <a:buClr>
                  <a:srgbClr val="595959"/>
                </a:buClr>
                <a:buSzPts val="2400"/>
                <a:buFont typeface="Helvetica Neue"/>
                <a:buNone/>
              </a:pPr>
              <a:r>
                <a:rPr b="0" i="0" lang="en-US" sz="2400" u="none" cap="none" strike="noStrike">
                  <a:solidFill>
                    <a:srgbClr val="595959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Formación y conocimientos técnicos</a:t>
              </a:r>
              <a:endParaRPr b="0" i="0" sz="2400" u="none" cap="none" strike="noStrike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74"/>
          <p:cNvSpPr/>
          <p:nvPr/>
        </p:nvSpPr>
        <p:spPr>
          <a:xfrm>
            <a:off x="1295400" y="442913"/>
            <a:ext cx="9601200" cy="5500687"/>
          </a:xfrm>
          <a:prstGeom prst="roundRect">
            <a:avLst>
              <a:gd fmla="val 16667" name="adj"/>
            </a:avLst>
          </a:prstGeom>
          <a:solidFill>
            <a:srgbClr val="0D4E8B"/>
          </a:solidFill>
          <a:ln cap="flat" cmpd="sng" w="12700">
            <a:solidFill>
              <a:srgbClr val="0D4E8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6" name="Google Shape;606;p74"/>
          <p:cNvSpPr/>
          <p:nvPr/>
        </p:nvSpPr>
        <p:spPr>
          <a:xfrm flipH="1">
            <a:off x="1687551" y="5380343"/>
            <a:ext cx="1360830" cy="657548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4CAA9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7" name="Google Shape;607;p74"/>
          <p:cNvSpPr/>
          <p:nvPr/>
        </p:nvSpPr>
        <p:spPr>
          <a:xfrm>
            <a:off x="3025251" y="5546663"/>
            <a:ext cx="989040" cy="488357"/>
          </a:xfrm>
          <a:custGeom>
            <a:rect b="b" l="l" r="r" t="t"/>
            <a:pathLst>
              <a:path extrusionOk="0" h="1744133" w="3470317">
                <a:moveTo>
                  <a:pt x="0" y="1735328"/>
                </a:moveTo>
                <a:cubicBezTo>
                  <a:pt x="19417" y="1546352"/>
                  <a:pt x="30366" y="205910"/>
                  <a:pt x="1607651" y="0"/>
                </a:cubicBezTo>
                <a:lnTo>
                  <a:pt x="3470317" y="0"/>
                </a:lnTo>
                <a:cubicBezTo>
                  <a:pt x="3416695" y="420511"/>
                  <a:pt x="3337672" y="1484488"/>
                  <a:pt x="1887051" y="1744133"/>
                </a:cubicBezTo>
                <a:lnTo>
                  <a:pt x="0" y="1735328"/>
                </a:lnTo>
                <a:close/>
              </a:path>
            </a:pathLst>
          </a:custGeom>
          <a:solidFill>
            <a:srgbClr val="F29E1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8" name="Google Shape;608;p74"/>
          <p:cNvSpPr txBox="1"/>
          <p:nvPr>
            <p:ph idx="1" type="body"/>
          </p:nvPr>
        </p:nvSpPr>
        <p:spPr>
          <a:xfrm>
            <a:off x="2684875" y="2047675"/>
            <a:ext cx="6787500" cy="166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70000" lnSpcReduction="2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42857"/>
              <a:buNone/>
            </a:pPr>
            <a:r>
              <a:rPr lang="en-US" sz="4800"/>
              <a:t>¿Cómo identificar brechas y necesidades de capacitación para mi equipo?</a:t>
            </a:r>
            <a:endParaRPr/>
          </a:p>
        </p:txBody>
      </p:sp>
      <p:sp>
        <p:nvSpPr>
          <p:cNvPr id="609" name="Google Shape;609;p74"/>
          <p:cNvSpPr txBox="1"/>
          <p:nvPr>
            <p:ph idx="3" type="body"/>
          </p:nvPr>
        </p:nvSpPr>
        <p:spPr>
          <a:xfrm>
            <a:off x="2911494" y="3755361"/>
            <a:ext cx="6369000" cy="80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2000"/>
              <a:t>Propuesta para Pymes</a:t>
            </a:r>
            <a:r>
              <a:rPr i="1" lang="en-US" sz="2000"/>
              <a:t>.</a:t>
            </a:r>
            <a:endParaRPr sz="2000"/>
          </a:p>
        </p:txBody>
      </p:sp>
      <p:pic>
        <p:nvPicPr>
          <p:cNvPr id="610" name="Google Shape;610;p7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-31886" l="0" r="0" t="-31886"/>
          <a:stretch/>
        </p:blipFill>
        <p:spPr>
          <a:xfrm>
            <a:off x="1378094" y="6043501"/>
            <a:ext cx="1693864" cy="648209"/>
          </a:xfrm>
          <a:prstGeom prst="rect">
            <a:avLst/>
          </a:prstGeom>
          <a:noFill/>
          <a:ln>
            <a:noFill/>
          </a:ln>
        </p:spPr>
      </p:pic>
      <p:sp>
        <p:nvSpPr>
          <p:cNvPr id="611" name="Google Shape;611;p74"/>
          <p:cNvSpPr/>
          <p:nvPr/>
        </p:nvSpPr>
        <p:spPr>
          <a:xfrm>
            <a:off x="8728625" y="6075700"/>
            <a:ext cx="2309700" cy="5838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2" name="Google Shape;612;p74" title="Logo BN Pymes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28625" y="6043500"/>
            <a:ext cx="2470250" cy="58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" name="Google Shape;613;p7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359812" y="837978"/>
            <a:ext cx="839060" cy="845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" name="Google Shape;614;p7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581997" y="0"/>
            <a:ext cx="1616875" cy="881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15" name="Google Shape;615;p7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839348" y="942828"/>
            <a:ext cx="440966" cy="4409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9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p90"/>
          <p:cNvSpPr/>
          <p:nvPr/>
        </p:nvSpPr>
        <p:spPr>
          <a:xfrm>
            <a:off x="914400" y="685800"/>
            <a:ext cx="91440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Apartados del descriptivo de puesto</a:t>
            </a:r>
            <a:endParaRPr b="1" i="0" sz="4000" u="none" cap="none" strike="noStrike">
              <a:solidFill>
                <a:srgbClr val="00376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61" name="Google Shape;861;p90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4" cy="20425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62" name="Google Shape;862;p90"/>
          <p:cNvGrpSpPr/>
          <p:nvPr/>
        </p:nvGrpSpPr>
        <p:grpSpPr>
          <a:xfrm>
            <a:off x="914400" y="2042576"/>
            <a:ext cx="10144369" cy="4228123"/>
            <a:chOff x="0" y="0"/>
            <a:chExt cx="10144369" cy="4228123"/>
          </a:xfrm>
        </p:grpSpPr>
        <p:sp>
          <p:nvSpPr>
            <p:cNvPr id="863" name="Google Shape;863;p90"/>
            <p:cNvSpPr/>
            <p:nvPr/>
          </p:nvSpPr>
          <p:spPr>
            <a:xfrm rot="5400000">
              <a:off x="5206922" y="-1132136"/>
              <a:ext cx="3382498" cy="6492396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sng" w="12700">
              <a:solidFill>
                <a:srgbClr val="4372C3">
                  <a:alpha val="8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4" name="Google Shape;864;p90"/>
            <p:cNvSpPr txBox="1"/>
            <p:nvPr/>
          </p:nvSpPr>
          <p:spPr>
            <a:xfrm>
              <a:off x="3651973" y="587933"/>
              <a:ext cx="6327276" cy="30522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3825" lIns="247650" spcFirstLastPara="1" rIns="247650" wrap="square" tIns="123825">
              <a:noAutofit/>
            </a:bodyPr>
            <a:lstStyle/>
            <a:p>
              <a:pPr indent="-76200" lvl="1" marL="2286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t/>
              </a:r>
              <a:endPara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76200" lvl="1" marL="22860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t/>
              </a:r>
              <a:endPara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5" name="Google Shape;865;p90"/>
            <p:cNvSpPr/>
            <p:nvPr/>
          </p:nvSpPr>
          <p:spPr>
            <a:xfrm>
              <a:off x="0" y="0"/>
              <a:ext cx="3651973" cy="4228123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sng" w="12700">
              <a:solidFill>
                <a:srgbClr val="3A66B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6" name="Google Shape;866;p90"/>
            <p:cNvSpPr txBox="1"/>
            <p:nvPr/>
          </p:nvSpPr>
          <p:spPr>
            <a:xfrm>
              <a:off x="178275" y="178275"/>
              <a:ext cx="3295423" cy="387157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2400"/>
                <a:buFont typeface="Helvetica Neue"/>
                <a:buNone/>
              </a:pPr>
              <a:r>
                <a:rPr b="0" i="0" lang="en-US" sz="2400" u="none" cap="none" strike="noStrike">
                  <a:solidFill>
                    <a:srgbClr val="595959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5. Perfil Competencial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90000"/>
                </a:lnSpc>
                <a:spcBef>
                  <a:spcPts val="84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r>
                <a:t/>
              </a:r>
              <a:endParaRPr b="0" i="0" sz="2400" u="none" cap="none" strike="noStrike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ctr">
                <a:lnSpc>
                  <a:spcPct val="90000"/>
                </a:lnSpc>
                <a:spcBef>
                  <a:spcPts val="840"/>
                </a:spcBef>
                <a:spcAft>
                  <a:spcPts val="0"/>
                </a:spcAft>
                <a:buClr>
                  <a:srgbClr val="595959"/>
                </a:buClr>
                <a:buSzPts val="2400"/>
                <a:buFont typeface="Helvetica Neue"/>
                <a:buNone/>
              </a:pPr>
              <a:r>
                <a:rPr b="0" i="0" lang="en-US" sz="2400" u="none" cap="none" strike="noStrike">
                  <a:solidFill>
                    <a:srgbClr val="595959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Puesto: Diseñador Sr.</a:t>
              </a:r>
              <a:endParaRPr b="0" i="0" sz="2400" u="none" cap="none" strike="noStrike">
                <a:solidFill>
                  <a:srgbClr val="595959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aphicFrame>
        <p:nvGraphicFramePr>
          <p:cNvPr id="867" name="Google Shape;867;p90"/>
          <p:cNvGraphicFramePr/>
          <p:nvPr/>
        </p:nvGraphicFramePr>
        <p:xfrm>
          <a:off x="4622880" y="2510672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{0423AFBF-E671-43C2-B89B-F859B1A383C3}</a:tableStyleId>
              </a:tblPr>
              <a:tblGrid>
                <a:gridCol w="4559875"/>
                <a:gridCol w="346025"/>
                <a:gridCol w="392150"/>
                <a:gridCol w="338325"/>
                <a:gridCol w="369100"/>
              </a:tblGrid>
              <a:tr h="3423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Nombre de la competencia</a:t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>
                    <a:solidFill>
                      <a:srgbClr val="00A0B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</a:t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>
                    <a:solidFill>
                      <a:srgbClr val="00A0B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B</a:t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>
                    <a:solidFill>
                      <a:srgbClr val="00A0B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</a:t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>
                    <a:solidFill>
                      <a:srgbClr val="00A0B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</a:t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>
                    <a:solidFill>
                      <a:srgbClr val="00A0B1"/>
                    </a:solidFill>
                  </a:tcPr>
                </a:tc>
              </a:tr>
              <a:tr h="3471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Competencias cardinales</a:t>
                      </a:r>
                      <a:endParaRPr b="1"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</a:tr>
              <a:tr h="3471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    Compromiso con la calidad de trabajo</a:t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X</a:t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</a:tr>
              <a:tr h="3471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Competencias por área</a:t>
                      </a:r>
                      <a:endParaRPr b="1"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</a:tr>
              <a:tr h="3471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    Administración del tiempo</a:t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X</a:t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</a:tr>
              <a:tr h="3471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    Creatividad</a:t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X</a:t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</a:tr>
              <a:tr h="3471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Competencias por puesto</a:t>
                      </a:r>
                      <a:endParaRPr b="1"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</a:tr>
              <a:tr h="3471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    Inteligencia emocional</a:t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X</a:t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</a:tr>
              <a:tr h="3471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    Orden y sistematicidad</a:t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X</a:t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2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p91"/>
          <p:cNvSpPr/>
          <p:nvPr/>
        </p:nvSpPr>
        <p:spPr>
          <a:xfrm>
            <a:off x="914400" y="685800"/>
            <a:ext cx="91440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Diagnóstico de brechas técnicas a partir del descriptivo de puesto.</a:t>
            </a:r>
            <a:endParaRPr b="0" i="0" sz="16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74" name="Google Shape;874;p91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4" cy="2042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75" name="Google Shape;875;p9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4649" y="2042576"/>
            <a:ext cx="10762702" cy="4409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0" name="Shape 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1" name="Google Shape;881;p9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11635" y="598750"/>
            <a:ext cx="4480390" cy="3651600"/>
          </a:xfrm>
          <a:prstGeom prst="rect">
            <a:avLst/>
          </a:prstGeom>
          <a:noFill/>
          <a:ln>
            <a:noFill/>
          </a:ln>
        </p:spPr>
      </p:pic>
      <p:sp>
        <p:nvSpPr>
          <p:cNvPr id="882" name="Google Shape;882;p92"/>
          <p:cNvSpPr/>
          <p:nvPr/>
        </p:nvSpPr>
        <p:spPr>
          <a:xfrm>
            <a:off x="2900" y="5800"/>
            <a:ext cx="7335900" cy="5793000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3" name="Google Shape;883;p92"/>
          <p:cNvSpPr txBox="1"/>
          <p:nvPr>
            <p:ph type="title"/>
          </p:nvPr>
        </p:nvSpPr>
        <p:spPr>
          <a:xfrm>
            <a:off x="428624" y="1719925"/>
            <a:ext cx="6055938" cy="153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3600"/>
              <a:buFont typeface="Montserrat"/>
              <a:buNone/>
            </a:pPr>
            <a:r>
              <a:rPr b="1" lang="en-US" sz="3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D.N.C. e instrumentos.</a:t>
            </a:r>
            <a:br>
              <a:rPr b="1" lang="en-US" sz="3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Diagnóstico de necesidades de capacitación.</a:t>
            </a:r>
            <a:endParaRPr b="1" sz="3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84" name="Google Shape;884;p92"/>
          <p:cNvSpPr txBox="1"/>
          <p:nvPr>
            <p:ph idx="1" type="body"/>
          </p:nvPr>
        </p:nvSpPr>
        <p:spPr>
          <a:xfrm>
            <a:off x="428625" y="3188392"/>
            <a:ext cx="39525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1400"/>
              <a:buNone/>
            </a:pPr>
            <a:r>
              <a:rPr lang="en-US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Tema 3.</a:t>
            </a:r>
            <a:endParaRPr sz="2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1400"/>
              <a:buNone/>
            </a:pPr>
            <a:r>
              <a:t/>
            </a:r>
            <a:endParaRPr/>
          </a:p>
        </p:txBody>
      </p:sp>
      <p:pic>
        <p:nvPicPr>
          <p:cNvPr id="885" name="Google Shape;885;p92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-31886" l="0" r="0" t="-31886"/>
          <a:stretch/>
        </p:blipFill>
        <p:spPr>
          <a:xfrm>
            <a:off x="1378094" y="6043501"/>
            <a:ext cx="1693864" cy="648209"/>
          </a:xfrm>
          <a:prstGeom prst="rect">
            <a:avLst/>
          </a:prstGeom>
          <a:noFill/>
          <a:ln>
            <a:noFill/>
          </a:ln>
        </p:spPr>
      </p:pic>
      <p:sp>
        <p:nvSpPr>
          <p:cNvPr id="886" name="Google Shape;886;p92"/>
          <p:cNvSpPr/>
          <p:nvPr/>
        </p:nvSpPr>
        <p:spPr>
          <a:xfrm>
            <a:off x="8728625" y="6075700"/>
            <a:ext cx="2309700" cy="5838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7" name="Google Shape;887;p92" title="Logo BN Pymes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0" cy="58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8" name="Google Shape;888;p92" title="pymenauta_logotipo__1___1_-removebg-preview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50" y="6228650"/>
            <a:ext cx="2309701" cy="40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3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p93"/>
          <p:cNvSpPr/>
          <p:nvPr/>
        </p:nvSpPr>
        <p:spPr>
          <a:xfrm>
            <a:off x="914400" y="685800"/>
            <a:ext cx="91440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¿Qué insumos tenemos hasta ahora?</a:t>
            </a:r>
            <a:endParaRPr b="0" i="0" sz="16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95" name="Google Shape;895;p93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4" cy="20425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96" name="Google Shape;896;p93"/>
          <p:cNvGrpSpPr/>
          <p:nvPr/>
        </p:nvGrpSpPr>
        <p:grpSpPr>
          <a:xfrm>
            <a:off x="576700" y="2510898"/>
            <a:ext cx="10640990" cy="2400403"/>
            <a:chOff x="5200" y="664872"/>
            <a:chExt cx="10640990" cy="2400403"/>
          </a:xfrm>
        </p:grpSpPr>
        <p:sp>
          <p:nvSpPr>
            <p:cNvPr id="897" name="Google Shape;897;p93"/>
            <p:cNvSpPr/>
            <p:nvPr/>
          </p:nvSpPr>
          <p:spPr>
            <a:xfrm>
              <a:off x="691716" y="719421"/>
              <a:ext cx="2746062" cy="2291305"/>
            </a:xfrm>
            <a:prstGeom prst="rightArrow">
              <a:avLst>
                <a:gd fmla="val 70000" name="adj1"/>
                <a:gd fmla="val 50000" name="adj2"/>
              </a:avLst>
            </a:prstGeom>
            <a:solidFill>
              <a:schemeClr val="lt1">
                <a:alpha val="89803"/>
              </a:schemeClr>
            </a:solidFill>
            <a:ln cap="flat" cmpd="sng" w="12700">
              <a:solidFill>
                <a:srgbClr val="4372C3">
                  <a:alpha val="8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8" name="Google Shape;898;p93"/>
            <p:cNvSpPr txBox="1"/>
            <p:nvPr/>
          </p:nvSpPr>
          <p:spPr>
            <a:xfrm>
              <a:off x="1409719" y="1063116"/>
              <a:ext cx="1438696" cy="160391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525" lIns="38100" spcFirstLastPara="1" rIns="19050" wrap="square" tIns="95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500"/>
                <a:buFont typeface="Calibri"/>
                <a:buNone/>
              </a:pPr>
              <a:r>
                <a:rPr b="0" i="0" lang="en-US" sz="1500" u="none" cap="none" strike="noStrike">
                  <a:solidFill>
                    <a:srgbClr val="2F5496"/>
                  </a:solidFill>
                  <a:latin typeface="Calibri"/>
                  <a:ea typeface="Calibri"/>
                  <a:cs typeface="Calibri"/>
                  <a:sym typeface="Calibri"/>
                </a:rPr>
                <a:t>Estrategia anual y valores organizacionales</a:t>
              </a:r>
              <a:endParaRPr b="0" i="0" sz="1500" u="none" cap="none" strike="noStrik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9" name="Google Shape;899;p93"/>
            <p:cNvSpPr/>
            <p:nvPr/>
          </p:nvSpPr>
          <p:spPr>
            <a:xfrm>
              <a:off x="5200" y="1178558"/>
              <a:ext cx="1373031" cy="1373031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rgbClr val="3A66B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0" name="Google Shape;900;p93"/>
            <p:cNvSpPr txBox="1"/>
            <p:nvPr/>
          </p:nvSpPr>
          <p:spPr>
            <a:xfrm>
              <a:off x="206276" y="1379634"/>
              <a:ext cx="970879" cy="9708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0150" lIns="10150" spcFirstLastPara="1" rIns="10150" wrap="square" tIns="101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600"/>
                <a:buFont typeface="Calibri"/>
                <a:buNone/>
              </a:pPr>
              <a:r>
                <a:rPr b="0" i="0" lang="en-US" sz="1600" u="none" cap="none" strike="noStrike">
                  <a:solidFill>
                    <a:srgbClr val="2F5496"/>
                  </a:solidFill>
                  <a:latin typeface="Calibri"/>
                  <a:ea typeface="Calibri"/>
                  <a:cs typeface="Calibri"/>
                  <a:sym typeface="Calibri"/>
                </a:rPr>
                <a:t>Estrategia</a:t>
              </a:r>
              <a:endParaRPr b="0" i="0" sz="1600" u="none" cap="none" strike="noStrik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1" name="Google Shape;901;p93"/>
            <p:cNvSpPr/>
            <p:nvPr/>
          </p:nvSpPr>
          <p:spPr>
            <a:xfrm>
              <a:off x="4295922" y="664872"/>
              <a:ext cx="2746062" cy="2400403"/>
            </a:xfrm>
            <a:prstGeom prst="rightArrow">
              <a:avLst>
                <a:gd fmla="val 70000" name="adj1"/>
                <a:gd fmla="val 50000" name="adj2"/>
              </a:avLst>
            </a:prstGeom>
            <a:solidFill>
              <a:schemeClr val="lt1">
                <a:alpha val="89803"/>
              </a:schemeClr>
            </a:solidFill>
            <a:ln cap="flat" cmpd="sng" w="12700">
              <a:solidFill>
                <a:srgbClr val="4372C3">
                  <a:alpha val="8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2" name="Google Shape;902;p93"/>
            <p:cNvSpPr txBox="1"/>
            <p:nvPr/>
          </p:nvSpPr>
          <p:spPr>
            <a:xfrm>
              <a:off x="4982438" y="1024932"/>
              <a:ext cx="1338705" cy="168028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525" lIns="38100" spcFirstLastPara="1" rIns="19050" wrap="square" tIns="95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500"/>
                <a:buFont typeface="Calibri"/>
                <a:buNone/>
              </a:pPr>
              <a:r>
                <a:rPr b="0" i="0" lang="en-US" sz="1500" u="none" cap="none" strike="noStrike">
                  <a:solidFill>
                    <a:srgbClr val="2F5496"/>
                  </a:solidFill>
                  <a:latin typeface="Calibri"/>
                  <a:ea typeface="Calibri"/>
                  <a:cs typeface="Calibri"/>
                  <a:sym typeface="Calibri"/>
                </a:rPr>
                <a:t>Lista de competencias duras y blandas.</a:t>
              </a:r>
              <a:endParaRPr b="0" i="0" sz="1500" u="none" cap="none" strike="noStrik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3" name="Google Shape;903;p93"/>
            <p:cNvSpPr/>
            <p:nvPr/>
          </p:nvSpPr>
          <p:spPr>
            <a:xfrm>
              <a:off x="3609407" y="1178558"/>
              <a:ext cx="1373031" cy="1373031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rgbClr val="3A66B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4" name="Google Shape;904;p93"/>
            <p:cNvSpPr txBox="1"/>
            <p:nvPr/>
          </p:nvSpPr>
          <p:spPr>
            <a:xfrm>
              <a:off x="3810483" y="1379634"/>
              <a:ext cx="970879" cy="9708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0150" lIns="10150" spcFirstLastPara="1" rIns="10150" wrap="square" tIns="101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600"/>
                <a:buFont typeface="Calibri"/>
                <a:buNone/>
              </a:pPr>
              <a:r>
                <a:rPr b="0" i="0" lang="en-US" sz="1600" u="none" cap="none" strike="noStrike">
                  <a:solidFill>
                    <a:srgbClr val="2F5496"/>
                  </a:solidFill>
                  <a:latin typeface="Calibri"/>
                  <a:ea typeface="Calibri"/>
                  <a:cs typeface="Calibri"/>
                  <a:sym typeface="Calibri"/>
                </a:rPr>
                <a:t>Descriptivo de puesto</a:t>
              </a:r>
              <a:endParaRPr b="0" i="0" sz="1600" u="none" cap="none" strike="noStrik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5" name="Google Shape;905;p93"/>
            <p:cNvSpPr/>
            <p:nvPr/>
          </p:nvSpPr>
          <p:spPr>
            <a:xfrm>
              <a:off x="7900129" y="664872"/>
              <a:ext cx="2746061" cy="2400403"/>
            </a:xfrm>
            <a:prstGeom prst="rightArrow">
              <a:avLst>
                <a:gd fmla="val 70000" name="adj1"/>
                <a:gd fmla="val 50000" name="adj2"/>
              </a:avLst>
            </a:prstGeom>
            <a:solidFill>
              <a:schemeClr val="lt1">
                <a:alpha val="89803"/>
              </a:schemeClr>
            </a:solidFill>
            <a:ln cap="flat" cmpd="sng" w="12700">
              <a:solidFill>
                <a:srgbClr val="4372C3">
                  <a:alpha val="8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6" name="Google Shape;906;p93"/>
            <p:cNvSpPr txBox="1"/>
            <p:nvPr/>
          </p:nvSpPr>
          <p:spPr>
            <a:xfrm>
              <a:off x="8586644" y="1024932"/>
              <a:ext cx="1338705" cy="168028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525" lIns="38100" spcFirstLastPara="1" rIns="19050" wrap="square" tIns="95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Calibri"/>
                <a:buNone/>
              </a:pPr>
              <a:r>
                <a:rPr b="0" i="0" lang="en-US" sz="1500" u="none" cap="none" strike="noStrike">
                  <a:solidFill>
                    <a:srgbClr val="2F5496"/>
                  </a:solidFill>
                  <a:latin typeface="Calibri"/>
                  <a:ea typeface="Calibri"/>
                  <a:cs typeface="Calibri"/>
                  <a:sym typeface="Calibri"/>
                </a:rPr>
                <a:t>Competencias técnicas </a:t>
              </a:r>
              <a:endParaRPr b="0" i="0" sz="1500" u="none" cap="none" strike="noStrik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7" name="Google Shape;907;p93"/>
            <p:cNvSpPr/>
            <p:nvPr/>
          </p:nvSpPr>
          <p:spPr>
            <a:xfrm>
              <a:off x="7213613" y="1178558"/>
              <a:ext cx="1373030" cy="137303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rgbClr val="3A66B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8" name="Google Shape;908;p93"/>
            <p:cNvSpPr txBox="1"/>
            <p:nvPr/>
          </p:nvSpPr>
          <p:spPr>
            <a:xfrm>
              <a:off x="7414689" y="1379634"/>
              <a:ext cx="970878" cy="9708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0150" lIns="10150" spcFirstLastPara="1" rIns="10150" wrap="square" tIns="101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None/>
              </a:pPr>
              <a:r>
                <a:rPr b="0" i="0" lang="en-US" sz="1600" u="none" cap="none" strike="noStrike">
                  <a:solidFill>
                    <a:srgbClr val="2F5496"/>
                  </a:solidFill>
                  <a:latin typeface="Calibri"/>
                  <a:ea typeface="Calibri"/>
                  <a:cs typeface="Calibri"/>
                  <a:sym typeface="Calibri"/>
                </a:rPr>
                <a:t>Inventario de brechas</a:t>
              </a:r>
              <a:endParaRPr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2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94"/>
          <p:cNvSpPr txBox="1"/>
          <p:nvPr/>
        </p:nvSpPr>
        <p:spPr>
          <a:xfrm>
            <a:off x="5361611" y="2067520"/>
            <a:ext cx="6250200" cy="149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4000" u="none" cap="none" strike="noStrike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rPr>
              <a:t>D.N.C.</a:t>
            </a:r>
            <a:endParaRPr b="1" i="0" sz="4000" u="none" cap="none" strike="noStrike">
              <a:solidFill>
                <a:srgbClr val="00376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14" name="Google Shape;914;p94"/>
          <p:cNvSpPr txBox="1"/>
          <p:nvPr/>
        </p:nvSpPr>
        <p:spPr>
          <a:xfrm>
            <a:off x="5487397" y="3723275"/>
            <a:ext cx="5432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2400"/>
              <a:buFont typeface="Montserrat Medium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15" name="Google Shape;915;p94"/>
          <p:cNvCxnSpPr/>
          <p:nvPr/>
        </p:nvCxnSpPr>
        <p:spPr>
          <a:xfrm>
            <a:off x="5598237" y="3560618"/>
            <a:ext cx="1278000" cy="0"/>
          </a:xfrm>
          <a:prstGeom prst="straightConnector1">
            <a:avLst/>
          </a:prstGeom>
          <a:noFill/>
          <a:ln cap="flat" cmpd="sng" w="38100">
            <a:solidFill>
              <a:srgbClr val="00376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916" name="Google Shape;916;p94"/>
          <p:cNvSpPr txBox="1"/>
          <p:nvPr/>
        </p:nvSpPr>
        <p:spPr>
          <a:xfrm>
            <a:off x="5487397" y="3723275"/>
            <a:ext cx="5432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2400"/>
              <a:buFont typeface="Montserrat Medium"/>
              <a:buNone/>
            </a:pPr>
            <a:r>
              <a:rPr b="0" i="0" lang="en-US" sz="2400" u="none" cap="none" strike="noStrike">
                <a:solidFill>
                  <a:srgbClr val="00376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Lección 3.1.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17" name="Google Shape;917;p9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279613"/>
            <a:ext cx="4612599" cy="3208100"/>
          </a:xfrm>
          <a:prstGeom prst="rect">
            <a:avLst/>
          </a:prstGeom>
          <a:noFill/>
          <a:ln>
            <a:noFill/>
          </a:ln>
        </p:spPr>
      </p:pic>
      <p:sp>
        <p:nvSpPr>
          <p:cNvPr id="918" name="Google Shape;918;p94"/>
          <p:cNvSpPr/>
          <p:nvPr/>
        </p:nvSpPr>
        <p:spPr>
          <a:xfrm>
            <a:off x="0" y="6126275"/>
            <a:ext cx="12192000" cy="1083900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19" name="Google Shape;919;p94" title="Captura_de_pantalla_2024-06-17_094120-removebg-preview (1).png"/>
          <p:cNvPicPr preferRelativeResize="0"/>
          <p:nvPr/>
        </p:nvPicPr>
        <p:blipFill rotWithShape="1">
          <a:blip r:embed="rId4">
            <a:alphaModFix/>
          </a:blip>
          <a:srcRect b="34101" l="0" r="0" t="17649"/>
          <a:stretch/>
        </p:blipFill>
        <p:spPr>
          <a:xfrm>
            <a:off x="447500" y="6361175"/>
            <a:ext cx="2018101" cy="41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0" name="Google Shape;920;p94" title="Logo en Blanco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532065" y="6413825"/>
            <a:ext cx="2079734" cy="30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" name="Google Shape;921;p94" title="Copia de logo pymenauta blanco (1)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02313" y="6385473"/>
            <a:ext cx="2225375" cy="364505"/>
          </a:xfrm>
          <a:prstGeom prst="rect">
            <a:avLst/>
          </a:prstGeom>
          <a:noFill/>
          <a:ln>
            <a:noFill/>
          </a:ln>
        </p:spPr>
      </p:pic>
      <p:sp>
        <p:nvSpPr>
          <p:cNvPr id="922" name="Google Shape;922;p94"/>
          <p:cNvSpPr/>
          <p:nvPr/>
        </p:nvSpPr>
        <p:spPr>
          <a:xfrm>
            <a:off x="2525" y="3100575"/>
            <a:ext cx="1346400" cy="1875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3" name="Google Shape;923;p94"/>
          <p:cNvSpPr/>
          <p:nvPr/>
        </p:nvSpPr>
        <p:spPr>
          <a:xfrm>
            <a:off x="-22675" y="2987325"/>
            <a:ext cx="1396800" cy="1374900"/>
          </a:xfrm>
          <a:prstGeom prst="ellipse">
            <a:avLst/>
          </a:prstGeom>
          <a:solidFill>
            <a:srgbClr val="F09C15"/>
          </a:solidFill>
          <a:ln cap="flat" cmpd="sng" w="9525">
            <a:solidFill>
              <a:srgbClr val="F29E1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8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p15"/>
          <p:cNvSpPr txBox="1"/>
          <p:nvPr/>
        </p:nvSpPr>
        <p:spPr>
          <a:xfrm>
            <a:off x="6408031" y="2536577"/>
            <a:ext cx="3824873" cy="35029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Proceso sistemático, metódico y flexible para conocer las áreas de mejora de los colaboradores en cuanto a conocimientos, habilidades y valores; a través de herramientas pre diseñadas para tal fin.</a:t>
            </a:r>
            <a:endParaRPr b="0" i="0" sz="20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1" marL="5588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900" u="none" cap="none" strike="noStrike">
              <a:solidFill>
                <a:srgbClr val="080C3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930" name="Google Shape;930;p15"/>
          <p:cNvCxnSpPr/>
          <p:nvPr/>
        </p:nvCxnSpPr>
        <p:spPr>
          <a:xfrm>
            <a:off x="6408032" y="2057392"/>
            <a:ext cx="1163400" cy="0"/>
          </a:xfrm>
          <a:prstGeom prst="straightConnector1">
            <a:avLst/>
          </a:prstGeom>
          <a:noFill/>
          <a:ln cap="flat" cmpd="sng" w="50800">
            <a:solidFill>
              <a:srgbClr val="C3C316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931" name="Google Shape;931;p15"/>
          <p:cNvSpPr txBox="1"/>
          <p:nvPr/>
        </p:nvSpPr>
        <p:spPr>
          <a:xfrm>
            <a:off x="1257300" y="839575"/>
            <a:ext cx="5979600" cy="73863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D.N.C.</a:t>
            </a:r>
            <a:endParaRPr b="1" i="0" sz="36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932" name="Google Shape;932;p15"/>
          <p:cNvPicPr preferRelativeResize="0"/>
          <p:nvPr/>
        </p:nvPicPr>
        <p:blipFill rotWithShape="1">
          <a:blip r:embed="rId3">
            <a:alphaModFix/>
          </a:blip>
          <a:srcRect b="36191" l="0" r="47846" t="0"/>
          <a:stretch/>
        </p:blipFill>
        <p:spPr>
          <a:xfrm>
            <a:off x="0" y="0"/>
            <a:ext cx="1257299" cy="2057162"/>
          </a:xfrm>
          <a:prstGeom prst="rect">
            <a:avLst/>
          </a:prstGeom>
          <a:noFill/>
          <a:ln>
            <a:noFill/>
          </a:ln>
        </p:spPr>
      </p:pic>
      <p:sp>
        <p:nvSpPr>
          <p:cNvPr id="933" name="Google Shape;933;p15"/>
          <p:cNvSpPr/>
          <p:nvPr/>
        </p:nvSpPr>
        <p:spPr>
          <a:xfrm>
            <a:off x="1189625" y="4162225"/>
            <a:ext cx="1839000" cy="1772700"/>
          </a:xfrm>
          <a:prstGeom prst="ellipse">
            <a:avLst/>
          </a:prstGeom>
          <a:solidFill>
            <a:srgbClr val="F29E15"/>
          </a:solidFill>
          <a:ln cap="flat" cmpd="sng" w="9525">
            <a:solidFill>
              <a:srgbClr val="F29E1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34" name="Google Shape;934;p15"/>
          <p:cNvPicPr preferRelativeResize="0"/>
          <p:nvPr/>
        </p:nvPicPr>
        <p:blipFill rotWithShape="1">
          <a:blip r:embed="rId4">
            <a:alphaModFix/>
          </a:blip>
          <a:srcRect b="0" l="-2770" r="2768" t="0"/>
          <a:stretch/>
        </p:blipFill>
        <p:spPr>
          <a:xfrm>
            <a:off x="2719450" y="4397674"/>
            <a:ext cx="2860375" cy="166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5" name="Google Shape;935;p15"/>
          <p:cNvPicPr preferRelativeResize="0"/>
          <p:nvPr/>
        </p:nvPicPr>
        <p:blipFill rotWithShape="1">
          <a:blip r:embed="rId5">
            <a:alphaModFix/>
          </a:blip>
          <a:srcRect b="35911" l="52366" r="0" t="28859"/>
          <a:stretch/>
        </p:blipFill>
        <p:spPr>
          <a:xfrm>
            <a:off x="3320075" y="2162525"/>
            <a:ext cx="2259749" cy="2235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936" name="Google Shape;936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575773" y="2536577"/>
            <a:ext cx="3488602" cy="3309888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95"/>
          <p:cNvSpPr txBox="1"/>
          <p:nvPr/>
        </p:nvSpPr>
        <p:spPr>
          <a:xfrm>
            <a:off x="5361611" y="2067520"/>
            <a:ext cx="6250200" cy="149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4000" u="none" cap="none" strike="noStrike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rPr>
              <a:t>Instrumentos</a:t>
            </a:r>
            <a:endParaRPr b="1" i="0" sz="4000" u="none" cap="none" strike="noStrike">
              <a:solidFill>
                <a:srgbClr val="00376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2" name="Google Shape;942;p95"/>
          <p:cNvSpPr txBox="1"/>
          <p:nvPr/>
        </p:nvSpPr>
        <p:spPr>
          <a:xfrm>
            <a:off x="5487397" y="3723275"/>
            <a:ext cx="5432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2400"/>
              <a:buFont typeface="Montserrat Medium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43" name="Google Shape;943;p95"/>
          <p:cNvCxnSpPr/>
          <p:nvPr/>
        </p:nvCxnSpPr>
        <p:spPr>
          <a:xfrm>
            <a:off x="5598237" y="3560618"/>
            <a:ext cx="1278000" cy="0"/>
          </a:xfrm>
          <a:prstGeom prst="straightConnector1">
            <a:avLst/>
          </a:prstGeom>
          <a:noFill/>
          <a:ln cap="flat" cmpd="sng" w="38100">
            <a:solidFill>
              <a:srgbClr val="00376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944" name="Google Shape;944;p95"/>
          <p:cNvSpPr txBox="1"/>
          <p:nvPr/>
        </p:nvSpPr>
        <p:spPr>
          <a:xfrm>
            <a:off x="5487397" y="3723275"/>
            <a:ext cx="5432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2400"/>
              <a:buFont typeface="Montserrat Medium"/>
              <a:buNone/>
            </a:pPr>
            <a:r>
              <a:rPr b="0" i="0" lang="en-US" sz="2400" u="none" cap="none" strike="noStrike">
                <a:solidFill>
                  <a:srgbClr val="00376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Lección 3.2.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45" name="Google Shape;945;p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279613"/>
            <a:ext cx="4612599" cy="3208100"/>
          </a:xfrm>
          <a:prstGeom prst="rect">
            <a:avLst/>
          </a:prstGeom>
          <a:noFill/>
          <a:ln>
            <a:noFill/>
          </a:ln>
        </p:spPr>
      </p:pic>
      <p:sp>
        <p:nvSpPr>
          <p:cNvPr id="946" name="Google Shape;946;p95"/>
          <p:cNvSpPr/>
          <p:nvPr/>
        </p:nvSpPr>
        <p:spPr>
          <a:xfrm>
            <a:off x="0" y="6126275"/>
            <a:ext cx="12192000" cy="1083900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47" name="Google Shape;947;p95" title="Captura_de_pantalla_2024-06-17_094120-removebg-preview (1).png"/>
          <p:cNvPicPr preferRelativeResize="0"/>
          <p:nvPr/>
        </p:nvPicPr>
        <p:blipFill rotWithShape="1">
          <a:blip r:embed="rId4">
            <a:alphaModFix/>
          </a:blip>
          <a:srcRect b="34101" l="0" r="0" t="17649"/>
          <a:stretch/>
        </p:blipFill>
        <p:spPr>
          <a:xfrm>
            <a:off x="447500" y="6361175"/>
            <a:ext cx="2018101" cy="41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8" name="Google Shape;948;p95" title="Logo en Blanco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532065" y="6413825"/>
            <a:ext cx="2079734" cy="30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9" name="Google Shape;949;p95" title="Copia de logo pymenauta blanco (1)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02313" y="6385473"/>
            <a:ext cx="2225375" cy="364505"/>
          </a:xfrm>
          <a:prstGeom prst="rect">
            <a:avLst/>
          </a:prstGeom>
          <a:noFill/>
          <a:ln>
            <a:noFill/>
          </a:ln>
        </p:spPr>
      </p:pic>
      <p:sp>
        <p:nvSpPr>
          <p:cNvPr id="950" name="Google Shape;950;p95"/>
          <p:cNvSpPr/>
          <p:nvPr/>
        </p:nvSpPr>
        <p:spPr>
          <a:xfrm>
            <a:off x="2525" y="3100575"/>
            <a:ext cx="1346400" cy="1875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1" name="Google Shape;951;p95"/>
          <p:cNvSpPr/>
          <p:nvPr/>
        </p:nvSpPr>
        <p:spPr>
          <a:xfrm>
            <a:off x="-22675" y="2987325"/>
            <a:ext cx="1396800" cy="1374900"/>
          </a:xfrm>
          <a:prstGeom prst="ellipse">
            <a:avLst/>
          </a:prstGeom>
          <a:solidFill>
            <a:srgbClr val="F09C15"/>
          </a:solidFill>
          <a:ln cap="flat" cmpd="sng" w="9525">
            <a:solidFill>
              <a:srgbClr val="F29E1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6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p96"/>
          <p:cNvSpPr/>
          <p:nvPr/>
        </p:nvSpPr>
        <p:spPr>
          <a:xfrm>
            <a:off x="914400" y="685800"/>
            <a:ext cx="91440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D.N.C.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Diagnóstico o detección de necesidades de capacitación.</a:t>
            </a:r>
            <a:endParaRPr b="0" i="0" sz="105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958" name="Google Shape;958;p96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4" cy="2042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59" name="Google Shape;959;p9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1" y="1866809"/>
            <a:ext cx="8383163" cy="43937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4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97"/>
          <p:cNvSpPr/>
          <p:nvPr/>
        </p:nvSpPr>
        <p:spPr>
          <a:xfrm>
            <a:off x="914400" y="685800"/>
            <a:ext cx="91440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Entrevista o encuesta</a:t>
            </a:r>
            <a:endParaRPr b="0" i="0" sz="16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966" name="Google Shape;966;p97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4" cy="2042576"/>
          </a:xfrm>
          <a:prstGeom prst="rect">
            <a:avLst/>
          </a:prstGeom>
          <a:noFill/>
          <a:ln>
            <a:noFill/>
          </a:ln>
        </p:spPr>
      </p:pic>
      <p:sp>
        <p:nvSpPr>
          <p:cNvPr id="967" name="Google Shape;967;p97"/>
          <p:cNvSpPr txBox="1"/>
          <p:nvPr/>
        </p:nvSpPr>
        <p:spPr>
          <a:xfrm>
            <a:off x="1058985" y="2042576"/>
            <a:ext cx="5037015" cy="36630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1900"/>
              <a:buFont typeface="Arial"/>
              <a:buNone/>
            </a:pPr>
            <a:r>
              <a:rPr b="1" i="0" lang="en-US" sz="19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Organizaciones (–) 50 colaboradores.</a:t>
            </a:r>
            <a:endParaRPr b="1" i="0" sz="19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19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85750" lvl="0" marL="28575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1900"/>
              <a:buFont typeface="Arial"/>
              <a:buChar char="•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Entrevistas uno a uno con la jefatura o el colaborador(a) sobre competencias individuales. </a:t>
            </a:r>
            <a:endParaRPr b="0" i="0" sz="20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85750" lvl="0" marL="28575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1900"/>
              <a:buFont typeface="Arial"/>
              <a:buChar char="•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Preguntas abiertas, pero más precisas sobre las brechas de conocimiento y valores. </a:t>
            </a:r>
            <a:endParaRPr b="0" i="0" sz="20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85750" lvl="0" marL="28575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1900"/>
              <a:buFont typeface="Arial"/>
              <a:buChar char="•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Inventario de competencias por colaborador(a).</a:t>
            </a:r>
            <a:endParaRPr b="0" i="0" sz="20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85750" lvl="0" marL="28575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1900"/>
              <a:buFont typeface="Arial"/>
              <a:buChar char="•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Resultados más específicos.</a:t>
            </a:r>
            <a:endParaRPr b="0" i="0" sz="20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8" name="Google Shape;968;p97"/>
          <p:cNvSpPr txBox="1"/>
          <p:nvPr>
            <p:ph idx="1" type="body"/>
          </p:nvPr>
        </p:nvSpPr>
        <p:spPr>
          <a:xfrm>
            <a:off x="6198266" y="2042576"/>
            <a:ext cx="5037015" cy="36630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1900"/>
              <a:buFont typeface="Arial"/>
              <a:buNone/>
            </a:pPr>
            <a:r>
              <a:rPr b="1" lang="en-US" sz="1800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Organizaciones (+) 50 colaboradores.</a:t>
            </a:r>
            <a:endParaRPr b="1" sz="1800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5100" lvl="0" marL="2857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1900"/>
              <a:buFont typeface="Arial"/>
              <a:buNone/>
            </a:pPr>
            <a:r>
              <a:t/>
            </a:r>
            <a:endParaRPr b="1" sz="1800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85750" lvl="0" marL="2857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1900"/>
              <a:buFont typeface="Arial"/>
              <a:buChar char="•"/>
            </a:pPr>
            <a:r>
              <a:rPr lang="en-US" sz="2000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Encuestas estructuradas y de preguntas cerradas con escala Likert de fácil tabulación y análisis. </a:t>
            </a:r>
            <a:endParaRPr sz="2000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85750" lvl="0" marL="2857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1900"/>
              <a:buFont typeface="Arial"/>
              <a:buChar char="•"/>
            </a:pPr>
            <a:r>
              <a:rPr lang="en-US" sz="2000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Formularios o plantillas que se puedan manejar en programas como Excel, Power BI, etc. </a:t>
            </a:r>
            <a:endParaRPr sz="2000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85750" lvl="0" marL="2857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1900"/>
              <a:buFont typeface="Arial"/>
              <a:buChar char="•"/>
            </a:pPr>
            <a:r>
              <a:rPr lang="en-US" sz="2000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Inventario de competencias a nivel organizacional o por departamento.</a:t>
            </a:r>
            <a:endParaRPr sz="2000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85750" lvl="0" marL="2857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1900"/>
              <a:buFont typeface="Arial"/>
              <a:buChar char="•"/>
            </a:pPr>
            <a:r>
              <a:rPr lang="en-US" sz="2000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Resultados más generales. </a:t>
            </a:r>
            <a:endParaRPr sz="2000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3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p98"/>
          <p:cNvSpPr/>
          <p:nvPr/>
        </p:nvSpPr>
        <p:spPr>
          <a:xfrm>
            <a:off x="914400" y="685800"/>
            <a:ext cx="91440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Ejemplo </a:t>
            </a:r>
            <a:r>
              <a:rPr b="1" i="0" lang="en-US" sz="18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(- 50 colaboradores):</a:t>
            </a:r>
            <a:endParaRPr b="0" i="0" sz="16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975" name="Google Shape;975;p98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4" cy="2042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76" name="Google Shape;976;p9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1432" y="1946700"/>
            <a:ext cx="10868646" cy="4310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5"/>
          <p:cNvSpPr txBox="1"/>
          <p:nvPr>
            <p:ph idx="1" type="body"/>
          </p:nvPr>
        </p:nvSpPr>
        <p:spPr>
          <a:xfrm>
            <a:off x="6742560" y="1462778"/>
            <a:ext cx="4689300" cy="362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63B6D"/>
              </a:buClr>
              <a:buSzPts val="1600"/>
              <a:buChar char="●"/>
            </a:pPr>
            <a:r>
              <a:rPr lang="en-US" sz="1600">
                <a:solidFill>
                  <a:srgbClr val="063B6D"/>
                </a:solidFill>
              </a:rPr>
              <a:t>Consultora en Desarrollo Humano.</a:t>
            </a:r>
            <a:endParaRPr/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63B6D"/>
              </a:buClr>
              <a:buSzPts val="1600"/>
              <a:buChar char="●"/>
            </a:pPr>
            <a:r>
              <a:rPr lang="en-US" sz="1600">
                <a:solidFill>
                  <a:srgbClr val="063B6D"/>
                </a:solidFill>
              </a:rPr>
              <a:t>Licda. en Psicología con una especialidad en Régimen Disciplinario.</a:t>
            </a:r>
            <a:endParaRPr/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63B6D"/>
              </a:buClr>
              <a:buSzPts val="1600"/>
              <a:buChar char="●"/>
            </a:pPr>
            <a:r>
              <a:rPr lang="en-US" sz="1600">
                <a:solidFill>
                  <a:srgbClr val="063B6D"/>
                </a:solidFill>
              </a:rPr>
              <a:t>Experiencia  de más de 20 años en diseño y estrategia del área de Recursos Humanos. </a:t>
            </a:r>
            <a:endParaRPr/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63B6D"/>
              </a:buClr>
              <a:buSzPts val="1600"/>
              <a:buChar char="●"/>
            </a:pPr>
            <a:r>
              <a:rPr lang="en-US" sz="1600">
                <a:solidFill>
                  <a:srgbClr val="063B6D"/>
                </a:solidFill>
              </a:rPr>
              <a:t>Fundadora de Dizu Asesores, empresa dedicada al acompañamiento y asesoría a Pymes</a:t>
            </a:r>
            <a:endParaRPr sz="1600">
              <a:solidFill>
                <a:srgbClr val="063B6D"/>
              </a:solidFill>
            </a:endParaRPr>
          </a:p>
        </p:txBody>
      </p:sp>
      <p:sp>
        <p:nvSpPr>
          <p:cNvPr id="622" name="Google Shape;622;p5"/>
          <p:cNvSpPr/>
          <p:nvPr/>
        </p:nvSpPr>
        <p:spPr>
          <a:xfrm>
            <a:off x="11293260" y="232997"/>
            <a:ext cx="277200" cy="277200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3" name="Google Shape;623;p5"/>
          <p:cNvSpPr/>
          <p:nvPr/>
        </p:nvSpPr>
        <p:spPr>
          <a:xfrm>
            <a:off x="11706010" y="610448"/>
            <a:ext cx="277200" cy="277200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4" name="Google Shape;624;p5"/>
          <p:cNvSpPr/>
          <p:nvPr/>
        </p:nvSpPr>
        <p:spPr>
          <a:xfrm>
            <a:off x="11699660" y="226647"/>
            <a:ext cx="277200" cy="277200"/>
          </a:xfrm>
          <a:prstGeom prst="ellipse">
            <a:avLst/>
          </a:prstGeom>
          <a:solidFill>
            <a:srgbClr val="5C45D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5" name="Google Shape;625;p5"/>
          <p:cNvSpPr/>
          <p:nvPr/>
        </p:nvSpPr>
        <p:spPr>
          <a:xfrm>
            <a:off x="652550" y="887650"/>
            <a:ext cx="1693800" cy="1659300"/>
          </a:xfrm>
          <a:prstGeom prst="ellipse">
            <a:avLst/>
          </a:prstGeom>
          <a:solidFill>
            <a:srgbClr val="C1C21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26" name="Google Shape;626;p5"/>
          <p:cNvCxnSpPr/>
          <p:nvPr/>
        </p:nvCxnSpPr>
        <p:spPr>
          <a:xfrm>
            <a:off x="6851507" y="1256408"/>
            <a:ext cx="1163400" cy="0"/>
          </a:xfrm>
          <a:prstGeom prst="straightConnector1">
            <a:avLst/>
          </a:prstGeom>
          <a:noFill/>
          <a:ln cap="flat" cmpd="sng" w="50800">
            <a:solidFill>
              <a:srgbClr val="C3C316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27" name="Google Shape;627;p5"/>
          <p:cNvCxnSpPr/>
          <p:nvPr/>
        </p:nvCxnSpPr>
        <p:spPr>
          <a:xfrm>
            <a:off x="208767" y="5837130"/>
            <a:ext cx="11774466" cy="0"/>
          </a:xfrm>
          <a:prstGeom prst="straightConnector1">
            <a:avLst/>
          </a:prstGeom>
          <a:noFill/>
          <a:ln cap="flat" cmpd="sng" w="9525">
            <a:solidFill>
              <a:srgbClr val="01366F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628" name="Google Shape;628;p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-31886" l="0" r="0" t="-31886"/>
          <a:stretch/>
        </p:blipFill>
        <p:spPr>
          <a:xfrm>
            <a:off x="1378094" y="6043501"/>
            <a:ext cx="1693864" cy="648209"/>
          </a:xfrm>
          <a:prstGeom prst="rect">
            <a:avLst/>
          </a:prstGeom>
          <a:noFill/>
          <a:ln>
            <a:noFill/>
          </a:ln>
        </p:spPr>
      </p:pic>
      <p:sp>
        <p:nvSpPr>
          <p:cNvPr id="629" name="Google Shape;629;p5"/>
          <p:cNvSpPr/>
          <p:nvPr/>
        </p:nvSpPr>
        <p:spPr>
          <a:xfrm>
            <a:off x="8728625" y="6075700"/>
            <a:ext cx="2309700" cy="5838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30" name="Google Shape;630;p5" title="Logo BN Pymes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28625" y="6043500"/>
            <a:ext cx="2470250" cy="586400"/>
          </a:xfrm>
          <a:prstGeom prst="rect">
            <a:avLst/>
          </a:prstGeom>
          <a:noFill/>
          <a:ln>
            <a:noFill/>
          </a:ln>
        </p:spPr>
      </p:pic>
      <p:sp>
        <p:nvSpPr>
          <p:cNvPr id="631" name="Google Shape;631;p5"/>
          <p:cNvSpPr txBox="1"/>
          <p:nvPr/>
        </p:nvSpPr>
        <p:spPr>
          <a:xfrm>
            <a:off x="6851500" y="542150"/>
            <a:ext cx="4808400" cy="4736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400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i="0" lang="en-US" sz="2700" u="none" cap="none" strike="noStrike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rPr>
              <a:t>Jessica Castrillo Rojas</a:t>
            </a:r>
            <a:endParaRPr b="0" i="0" sz="2700" u="none" cap="none" strike="noStrike">
              <a:solidFill>
                <a:srgbClr val="00A0B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2" name="Google Shape;632;p5"/>
          <p:cNvSpPr txBox="1"/>
          <p:nvPr/>
        </p:nvSpPr>
        <p:spPr>
          <a:xfrm>
            <a:off x="7506775" y="4939928"/>
            <a:ext cx="3692100" cy="52934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600" u="none" cap="none" strike="noStrike">
                <a:solidFill>
                  <a:srgbClr val="00657F"/>
                </a:solidFill>
                <a:latin typeface="Montserrat"/>
                <a:ea typeface="Montserrat"/>
                <a:cs typeface="Montserrat"/>
                <a:sym typeface="Montserrat"/>
              </a:rPr>
              <a:t>dizuasesores@gmail.com</a:t>
            </a:r>
            <a:endParaRPr b="1" i="0" sz="1600" u="none" cap="none" strike="noStrike">
              <a:solidFill>
                <a:srgbClr val="00657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33" name="Google Shape;633;p5" title="mail (1)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173650" y="5062097"/>
            <a:ext cx="333125" cy="333125"/>
          </a:xfrm>
          <a:prstGeom prst="rect">
            <a:avLst/>
          </a:prstGeom>
          <a:noFill/>
          <a:ln>
            <a:noFill/>
          </a:ln>
        </p:spPr>
      </p:pic>
      <p:sp>
        <p:nvSpPr>
          <p:cNvPr id="634" name="Google Shape;634;p5"/>
          <p:cNvSpPr/>
          <p:nvPr/>
        </p:nvSpPr>
        <p:spPr>
          <a:xfrm>
            <a:off x="3837575" y="2567750"/>
            <a:ext cx="2470200" cy="2439600"/>
          </a:xfrm>
          <a:prstGeom prst="ellipse">
            <a:avLst/>
          </a:prstGeom>
          <a:solidFill>
            <a:srgbClr val="017C9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35" name="Google Shape;635;p5"/>
          <p:cNvPicPr preferRelativeResize="0"/>
          <p:nvPr/>
        </p:nvPicPr>
        <p:blipFill rotWithShape="1">
          <a:blip r:embed="rId6">
            <a:alphaModFix/>
          </a:blip>
          <a:srcRect b="18730" l="0" r="0" t="7906"/>
          <a:stretch/>
        </p:blipFill>
        <p:spPr>
          <a:xfrm>
            <a:off x="1310723" y="1226750"/>
            <a:ext cx="3599684" cy="396096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1" name="Shape 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Google Shape;982;p99"/>
          <p:cNvSpPr/>
          <p:nvPr/>
        </p:nvSpPr>
        <p:spPr>
          <a:xfrm>
            <a:off x="914400" y="685800"/>
            <a:ext cx="91440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Ejemplo </a:t>
            </a:r>
            <a:r>
              <a:rPr b="1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(+ 50 colaboradores):</a:t>
            </a:r>
            <a:endParaRPr b="0" i="0" sz="105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983" name="Google Shape;983;p99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4" cy="2042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84" name="Google Shape;984;p9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2113" y="1465831"/>
            <a:ext cx="9595485" cy="4509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9" name="Shape 9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0" name="Google Shape;990;p100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4" cy="2042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91" name="Google Shape;991;p10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7619" y="1748914"/>
            <a:ext cx="9855975" cy="4166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6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p101"/>
          <p:cNvSpPr/>
          <p:nvPr/>
        </p:nvSpPr>
        <p:spPr>
          <a:xfrm>
            <a:off x="914400" y="685800"/>
            <a:ext cx="91440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Pruebas psicométricas</a:t>
            </a:r>
            <a:endParaRPr b="0" i="0" sz="16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998" name="Google Shape;998;p101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4" cy="2042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99" name="Google Shape;999;p10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28507" y="1805635"/>
            <a:ext cx="9488636" cy="4465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4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p102"/>
          <p:cNvSpPr/>
          <p:nvPr/>
        </p:nvSpPr>
        <p:spPr>
          <a:xfrm>
            <a:off x="914400" y="685800"/>
            <a:ext cx="91440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Ejemplo: </a:t>
            </a:r>
            <a:endParaRPr b="0" i="0" sz="16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06" name="Google Shape;1006;p102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4" cy="2042576"/>
          </a:xfrm>
          <a:prstGeom prst="rect">
            <a:avLst/>
          </a:prstGeom>
          <a:noFill/>
          <a:ln>
            <a:noFill/>
          </a:ln>
        </p:spPr>
      </p:pic>
      <p:sp>
        <p:nvSpPr>
          <p:cNvPr id="1007" name="Google Shape;1007;p102"/>
          <p:cNvSpPr txBox="1"/>
          <p:nvPr/>
        </p:nvSpPr>
        <p:spPr>
          <a:xfrm>
            <a:off x="6869903" y="2632500"/>
            <a:ext cx="3774830" cy="21236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Prueba D.I.S.C.</a:t>
            </a:r>
            <a:endParaRPr b="1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Mide 24 competencias en tres ámbitos; el personal, el laboral y bajo presión. </a:t>
            </a:r>
            <a:endParaRPr/>
          </a:p>
        </p:txBody>
      </p:sp>
      <p:pic>
        <p:nvPicPr>
          <p:cNvPr id="1008" name="Google Shape;1008;p10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4026" y="1423950"/>
            <a:ext cx="5922229" cy="5229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3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" name="Google Shape;1014;p103"/>
          <p:cNvSpPr txBox="1"/>
          <p:nvPr/>
        </p:nvSpPr>
        <p:spPr>
          <a:xfrm>
            <a:off x="5810925" y="2536577"/>
            <a:ext cx="5706000" cy="35029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5588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Actividades diseñadas para observar en los participantes habilidades o conductas propias del puesto.</a:t>
            </a:r>
            <a:endParaRPr/>
          </a:p>
          <a:p>
            <a:pPr indent="-355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Char char="●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Conocimiento técnico.</a:t>
            </a:r>
            <a:endParaRPr/>
          </a:p>
          <a:p>
            <a:pPr indent="-355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Char char="●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Habilidades psicológicas.</a:t>
            </a:r>
            <a:endParaRPr/>
          </a:p>
          <a:p>
            <a:pPr indent="-355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Char char="●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Valores.</a:t>
            </a:r>
            <a:endParaRPr/>
          </a:p>
          <a:p>
            <a:pPr indent="0" lvl="1" marL="5588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900" u="none" cap="none" strike="noStrike">
              <a:solidFill>
                <a:srgbClr val="080C3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015" name="Google Shape;1015;p103"/>
          <p:cNvCxnSpPr/>
          <p:nvPr/>
        </p:nvCxnSpPr>
        <p:spPr>
          <a:xfrm>
            <a:off x="6408032" y="2057392"/>
            <a:ext cx="1163400" cy="0"/>
          </a:xfrm>
          <a:prstGeom prst="straightConnector1">
            <a:avLst/>
          </a:prstGeom>
          <a:noFill/>
          <a:ln cap="flat" cmpd="sng" w="50800">
            <a:solidFill>
              <a:srgbClr val="C3C316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16" name="Google Shape;1016;p103"/>
          <p:cNvSpPr txBox="1"/>
          <p:nvPr/>
        </p:nvSpPr>
        <p:spPr>
          <a:xfrm>
            <a:off x="1257300" y="839575"/>
            <a:ext cx="5979600" cy="73863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Simulaciones:</a:t>
            </a:r>
            <a:endParaRPr/>
          </a:p>
        </p:txBody>
      </p:sp>
      <p:pic>
        <p:nvPicPr>
          <p:cNvPr id="1017" name="Google Shape;1017;p103"/>
          <p:cNvPicPr preferRelativeResize="0"/>
          <p:nvPr/>
        </p:nvPicPr>
        <p:blipFill rotWithShape="1">
          <a:blip r:embed="rId3">
            <a:alphaModFix/>
          </a:blip>
          <a:srcRect b="36191" l="0" r="47846" t="0"/>
          <a:stretch/>
        </p:blipFill>
        <p:spPr>
          <a:xfrm>
            <a:off x="0" y="0"/>
            <a:ext cx="1257299" cy="2057162"/>
          </a:xfrm>
          <a:prstGeom prst="rect">
            <a:avLst/>
          </a:prstGeom>
          <a:noFill/>
          <a:ln>
            <a:noFill/>
          </a:ln>
        </p:spPr>
      </p:pic>
      <p:sp>
        <p:nvSpPr>
          <p:cNvPr id="1018" name="Google Shape;1018;p103"/>
          <p:cNvSpPr/>
          <p:nvPr/>
        </p:nvSpPr>
        <p:spPr>
          <a:xfrm>
            <a:off x="1189625" y="4162225"/>
            <a:ext cx="1839000" cy="1772700"/>
          </a:xfrm>
          <a:prstGeom prst="ellipse">
            <a:avLst/>
          </a:prstGeom>
          <a:solidFill>
            <a:srgbClr val="F29E15"/>
          </a:solidFill>
          <a:ln cap="flat" cmpd="sng" w="9525">
            <a:solidFill>
              <a:srgbClr val="F29E1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9" name="Google Shape;1019;p103"/>
          <p:cNvPicPr preferRelativeResize="0"/>
          <p:nvPr/>
        </p:nvPicPr>
        <p:blipFill rotWithShape="1">
          <a:blip r:embed="rId4">
            <a:alphaModFix/>
          </a:blip>
          <a:srcRect b="0" l="-2770" r="2768" t="0"/>
          <a:stretch/>
        </p:blipFill>
        <p:spPr>
          <a:xfrm>
            <a:off x="2719450" y="4397674"/>
            <a:ext cx="2860375" cy="166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0" name="Google Shape;1020;p103"/>
          <p:cNvPicPr preferRelativeResize="0"/>
          <p:nvPr/>
        </p:nvPicPr>
        <p:blipFill rotWithShape="1">
          <a:blip r:embed="rId5">
            <a:alphaModFix/>
          </a:blip>
          <a:srcRect b="35911" l="52366" r="0" t="28859"/>
          <a:stretch/>
        </p:blipFill>
        <p:spPr>
          <a:xfrm>
            <a:off x="3320075" y="2162525"/>
            <a:ext cx="2259749" cy="2235151"/>
          </a:xfrm>
          <a:prstGeom prst="rect">
            <a:avLst/>
          </a:prstGeom>
          <a:noFill/>
          <a:ln>
            <a:noFill/>
          </a:ln>
        </p:spPr>
      </p:pic>
      <p:sp>
        <p:nvSpPr>
          <p:cNvPr id="1021" name="Google Shape;1021;p103"/>
          <p:cNvSpPr/>
          <p:nvPr/>
        </p:nvSpPr>
        <p:spPr>
          <a:xfrm>
            <a:off x="1664034" y="2695775"/>
            <a:ext cx="3020632" cy="2875642"/>
          </a:xfrm>
          <a:prstGeom prst="ellipse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6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Google Shape;1027;p10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11635" y="598750"/>
            <a:ext cx="4480390" cy="3651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8" name="Google Shape;1028;p104"/>
          <p:cNvSpPr/>
          <p:nvPr/>
        </p:nvSpPr>
        <p:spPr>
          <a:xfrm>
            <a:off x="2900" y="5800"/>
            <a:ext cx="7335900" cy="5793000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9" name="Google Shape;1029;p104"/>
          <p:cNvSpPr txBox="1"/>
          <p:nvPr>
            <p:ph type="title"/>
          </p:nvPr>
        </p:nvSpPr>
        <p:spPr>
          <a:xfrm>
            <a:off x="428624" y="1719925"/>
            <a:ext cx="6055938" cy="153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3600"/>
              <a:buFont typeface="Montserrat"/>
              <a:buNone/>
            </a:pPr>
            <a:r>
              <a:rPr b="1" lang="en-US" sz="3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Análisis de datos e inventario final</a:t>
            </a:r>
            <a:endParaRPr/>
          </a:p>
        </p:txBody>
      </p:sp>
      <p:sp>
        <p:nvSpPr>
          <p:cNvPr id="1030" name="Google Shape;1030;p104"/>
          <p:cNvSpPr txBox="1"/>
          <p:nvPr>
            <p:ph idx="1" type="body"/>
          </p:nvPr>
        </p:nvSpPr>
        <p:spPr>
          <a:xfrm>
            <a:off x="428625" y="3188392"/>
            <a:ext cx="39525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1400"/>
              <a:buNone/>
            </a:pPr>
            <a:r>
              <a:rPr lang="en-US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Tema 4.</a:t>
            </a:r>
            <a:endParaRPr sz="2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1400"/>
              <a:buNone/>
            </a:pPr>
            <a:r>
              <a:t/>
            </a:r>
            <a:endParaRPr/>
          </a:p>
        </p:txBody>
      </p:sp>
      <p:pic>
        <p:nvPicPr>
          <p:cNvPr id="1031" name="Google Shape;1031;p104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-31886" l="0" r="0" t="-31886"/>
          <a:stretch/>
        </p:blipFill>
        <p:spPr>
          <a:xfrm>
            <a:off x="1378094" y="6043501"/>
            <a:ext cx="1693864" cy="648209"/>
          </a:xfrm>
          <a:prstGeom prst="rect">
            <a:avLst/>
          </a:prstGeom>
          <a:noFill/>
          <a:ln>
            <a:noFill/>
          </a:ln>
        </p:spPr>
      </p:pic>
      <p:sp>
        <p:nvSpPr>
          <p:cNvPr id="1032" name="Google Shape;1032;p104"/>
          <p:cNvSpPr/>
          <p:nvPr/>
        </p:nvSpPr>
        <p:spPr>
          <a:xfrm>
            <a:off x="8728625" y="6075700"/>
            <a:ext cx="2309700" cy="5838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33" name="Google Shape;1033;p104" title="Logo BN Pymes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0" cy="58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4" name="Google Shape;1034;p104" title="pymenauta_logotipo__1___1_-removebg-preview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50" y="6228650"/>
            <a:ext cx="2309701" cy="40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9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p105"/>
          <p:cNvSpPr txBox="1"/>
          <p:nvPr/>
        </p:nvSpPr>
        <p:spPr>
          <a:xfrm>
            <a:off x="5727163" y="2162524"/>
            <a:ext cx="5706000" cy="40707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5588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Debemos tabular o sistematizar los datos obtenidos de las diferentes fuentes utilizadas:</a:t>
            </a:r>
            <a:endParaRPr/>
          </a:p>
          <a:p>
            <a:pPr indent="-355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Char char="●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Descriptivo de puesto.</a:t>
            </a:r>
            <a:endParaRPr/>
          </a:p>
          <a:p>
            <a:pPr indent="-355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Char char="●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Entrevista o encuestas.</a:t>
            </a:r>
            <a:endParaRPr/>
          </a:p>
          <a:p>
            <a:pPr indent="-355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Char char="●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Pruebas psicométricas.</a:t>
            </a:r>
            <a:endParaRPr/>
          </a:p>
          <a:p>
            <a:pPr indent="-355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Char char="●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Simulaciones.</a:t>
            </a:r>
            <a:endParaRPr/>
          </a:p>
          <a:p>
            <a:pPr indent="0" lvl="1" marL="5588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Hasta obtener una lista completa de necesidades de capacitación.</a:t>
            </a:r>
            <a:endParaRPr/>
          </a:p>
          <a:p>
            <a:pPr indent="-228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None/>
            </a:pPr>
            <a:r>
              <a:t/>
            </a:r>
            <a:endParaRPr b="0" i="0" sz="20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28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None/>
            </a:pPr>
            <a:r>
              <a:t/>
            </a:r>
            <a:endParaRPr b="0" i="0" sz="20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1" marL="5588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900" u="none" cap="none" strike="noStrike">
              <a:solidFill>
                <a:srgbClr val="080C3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041" name="Google Shape;1041;p105"/>
          <p:cNvCxnSpPr/>
          <p:nvPr/>
        </p:nvCxnSpPr>
        <p:spPr>
          <a:xfrm>
            <a:off x="6408032" y="2057392"/>
            <a:ext cx="1163400" cy="0"/>
          </a:xfrm>
          <a:prstGeom prst="straightConnector1">
            <a:avLst/>
          </a:prstGeom>
          <a:noFill/>
          <a:ln cap="flat" cmpd="sng" w="50800">
            <a:solidFill>
              <a:srgbClr val="C3C316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42" name="Google Shape;1042;p105"/>
          <p:cNvSpPr txBox="1"/>
          <p:nvPr/>
        </p:nvSpPr>
        <p:spPr>
          <a:xfrm>
            <a:off x="1257300" y="839575"/>
            <a:ext cx="5979600" cy="73863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¿Ahora qué hacemos?...</a:t>
            </a:r>
            <a:endParaRPr/>
          </a:p>
        </p:txBody>
      </p:sp>
      <p:pic>
        <p:nvPicPr>
          <p:cNvPr id="1043" name="Google Shape;1043;p105"/>
          <p:cNvPicPr preferRelativeResize="0"/>
          <p:nvPr/>
        </p:nvPicPr>
        <p:blipFill rotWithShape="1">
          <a:blip r:embed="rId3">
            <a:alphaModFix/>
          </a:blip>
          <a:srcRect b="36191" l="0" r="47846" t="0"/>
          <a:stretch/>
        </p:blipFill>
        <p:spPr>
          <a:xfrm>
            <a:off x="0" y="0"/>
            <a:ext cx="1257299" cy="2057162"/>
          </a:xfrm>
          <a:prstGeom prst="rect">
            <a:avLst/>
          </a:prstGeom>
          <a:noFill/>
          <a:ln>
            <a:noFill/>
          </a:ln>
        </p:spPr>
      </p:pic>
      <p:sp>
        <p:nvSpPr>
          <p:cNvPr id="1044" name="Google Shape;1044;p105"/>
          <p:cNvSpPr/>
          <p:nvPr/>
        </p:nvSpPr>
        <p:spPr>
          <a:xfrm>
            <a:off x="1189625" y="4162225"/>
            <a:ext cx="1839000" cy="1772700"/>
          </a:xfrm>
          <a:prstGeom prst="ellipse">
            <a:avLst/>
          </a:prstGeom>
          <a:solidFill>
            <a:srgbClr val="F29E15"/>
          </a:solidFill>
          <a:ln cap="flat" cmpd="sng" w="9525">
            <a:solidFill>
              <a:srgbClr val="F29E1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45" name="Google Shape;1045;p105"/>
          <p:cNvPicPr preferRelativeResize="0"/>
          <p:nvPr/>
        </p:nvPicPr>
        <p:blipFill rotWithShape="1">
          <a:blip r:embed="rId4">
            <a:alphaModFix/>
          </a:blip>
          <a:srcRect b="0" l="-2770" r="2768" t="0"/>
          <a:stretch/>
        </p:blipFill>
        <p:spPr>
          <a:xfrm>
            <a:off x="2719450" y="4397674"/>
            <a:ext cx="2860375" cy="166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6" name="Google Shape;1046;p105"/>
          <p:cNvPicPr preferRelativeResize="0"/>
          <p:nvPr/>
        </p:nvPicPr>
        <p:blipFill rotWithShape="1">
          <a:blip r:embed="rId5">
            <a:alphaModFix/>
          </a:blip>
          <a:srcRect b="35911" l="52366" r="0" t="28859"/>
          <a:stretch/>
        </p:blipFill>
        <p:spPr>
          <a:xfrm>
            <a:off x="3320075" y="2162525"/>
            <a:ext cx="2259749" cy="2235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7" name="Google Shape;1047;p10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760243" y="2695775"/>
            <a:ext cx="3119661" cy="3156485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2" name="Shape 1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" name="Google Shape;1053;p106"/>
          <p:cNvSpPr/>
          <p:nvPr/>
        </p:nvSpPr>
        <p:spPr>
          <a:xfrm>
            <a:off x="914400" y="685800"/>
            <a:ext cx="91440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Análisis de datos:</a:t>
            </a:r>
            <a:endParaRPr b="0" i="0" sz="16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54" name="Google Shape;1054;p106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4" cy="2042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5" name="Google Shape;1055;p10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62575" y="1209201"/>
            <a:ext cx="8595823" cy="5444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0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Google Shape;1061;p107"/>
          <p:cNvSpPr txBox="1"/>
          <p:nvPr/>
        </p:nvSpPr>
        <p:spPr>
          <a:xfrm>
            <a:off x="6250674" y="2549326"/>
            <a:ext cx="4338217" cy="36966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8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Además de la lista de necesidades de capacitación derivado del D.N.C., debemos incluir en el plan de capacitación…</a:t>
            </a:r>
            <a:endParaRPr/>
          </a:p>
          <a:p>
            <a:pPr indent="-228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None/>
            </a:pPr>
            <a:r>
              <a:t/>
            </a:r>
            <a:endParaRPr b="0" i="0" sz="20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28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None/>
            </a:pPr>
            <a:r>
              <a:t/>
            </a:r>
            <a:endParaRPr b="0" i="0" sz="20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1" marL="5588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900" u="none" cap="none" strike="noStrike">
              <a:solidFill>
                <a:srgbClr val="080C3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062" name="Google Shape;1062;p107"/>
          <p:cNvCxnSpPr/>
          <p:nvPr/>
        </p:nvCxnSpPr>
        <p:spPr>
          <a:xfrm>
            <a:off x="6408032" y="2057392"/>
            <a:ext cx="1163400" cy="0"/>
          </a:xfrm>
          <a:prstGeom prst="straightConnector1">
            <a:avLst/>
          </a:prstGeom>
          <a:noFill/>
          <a:ln cap="flat" cmpd="sng" w="50800">
            <a:solidFill>
              <a:srgbClr val="C3C316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63" name="Google Shape;1063;p107"/>
          <p:cNvSpPr txBox="1"/>
          <p:nvPr/>
        </p:nvSpPr>
        <p:spPr>
          <a:xfrm>
            <a:off x="1257300" y="839575"/>
            <a:ext cx="5979600" cy="73863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Recuerden…</a:t>
            </a:r>
            <a:endParaRPr b="1" i="0" sz="36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64" name="Google Shape;1064;p107"/>
          <p:cNvPicPr preferRelativeResize="0"/>
          <p:nvPr/>
        </p:nvPicPr>
        <p:blipFill rotWithShape="1">
          <a:blip r:embed="rId3">
            <a:alphaModFix/>
          </a:blip>
          <a:srcRect b="36191" l="0" r="47846" t="0"/>
          <a:stretch/>
        </p:blipFill>
        <p:spPr>
          <a:xfrm>
            <a:off x="0" y="0"/>
            <a:ext cx="1257299" cy="2057162"/>
          </a:xfrm>
          <a:prstGeom prst="rect">
            <a:avLst/>
          </a:prstGeom>
          <a:noFill/>
          <a:ln>
            <a:noFill/>
          </a:ln>
        </p:spPr>
      </p:pic>
      <p:sp>
        <p:nvSpPr>
          <p:cNvPr id="1065" name="Google Shape;1065;p107"/>
          <p:cNvSpPr/>
          <p:nvPr/>
        </p:nvSpPr>
        <p:spPr>
          <a:xfrm>
            <a:off x="1189625" y="4162225"/>
            <a:ext cx="1839000" cy="1772700"/>
          </a:xfrm>
          <a:prstGeom prst="ellipse">
            <a:avLst/>
          </a:prstGeom>
          <a:solidFill>
            <a:srgbClr val="F29E15"/>
          </a:solidFill>
          <a:ln cap="flat" cmpd="sng" w="9525">
            <a:solidFill>
              <a:srgbClr val="F29E1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66" name="Google Shape;1066;p107"/>
          <p:cNvPicPr preferRelativeResize="0"/>
          <p:nvPr/>
        </p:nvPicPr>
        <p:blipFill rotWithShape="1">
          <a:blip r:embed="rId4">
            <a:alphaModFix/>
          </a:blip>
          <a:srcRect b="0" l="-2770" r="2768" t="0"/>
          <a:stretch/>
        </p:blipFill>
        <p:spPr>
          <a:xfrm>
            <a:off x="2719450" y="4397674"/>
            <a:ext cx="2860375" cy="166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7" name="Google Shape;1067;p107"/>
          <p:cNvPicPr preferRelativeResize="0"/>
          <p:nvPr/>
        </p:nvPicPr>
        <p:blipFill rotWithShape="1">
          <a:blip r:embed="rId5">
            <a:alphaModFix/>
          </a:blip>
          <a:srcRect b="35911" l="52366" r="0" t="28859"/>
          <a:stretch/>
        </p:blipFill>
        <p:spPr>
          <a:xfrm>
            <a:off x="3320075" y="2162525"/>
            <a:ext cx="2259749" cy="2235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8" name="Google Shape;1068;p10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760243" y="2695775"/>
            <a:ext cx="3119661" cy="3156485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3" name="Shape 1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74" name="Google Shape;1074;p108"/>
          <p:cNvCxnSpPr/>
          <p:nvPr/>
        </p:nvCxnSpPr>
        <p:spPr>
          <a:xfrm>
            <a:off x="6408032" y="2057392"/>
            <a:ext cx="1163400" cy="0"/>
          </a:xfrm>
          <a:prstGeom prst="straightConnector1">
            <a:avLst/>
          </a:prstGeom>
          <a:noFill/>
          <a:ln cap="flat" cmpd="sng" w="50800">
            <a:solidFill>
              <a:srgbClr val="C3C316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75" name="Google Shape;1075;p108"/>
          <p:cNvSpPr txBox="1"/>
          <p:nvPr/>
        </p:nvSpPr>
        <p:spPr>
          <a:xfrm>
            <a:off x="1257300" y="839575"/>
            <a:ext cx="5979600" cy="73863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Recuerden…</a:t>
            </a:r>
            <a:endParaRPr/>
          </a:p>
        </p:txBody>
      </p:sp>
      <p:pic>
        <p:nvPicPr>
          <p:cNvPr id="1076" name="Google Shape;1076;p108"/>
          <p:cNvPicPr preferRelativeResize="0"/>
          <p:nvPr/>
        </p:nvPicPr>
        <p:blipFill rotWithShape="1">
          <a:blip r:embed="rId3">
            <a:alphaModFix/>
          </a:blip>
          <a:srcRect b="36191" l="0" r="47846" t="0"/>
          <a:stretch/>
        </p:blipFill>
        <p:spPr>
          <a:xfrm>
            <a:off x="0" y="0"/>
            <a:ext cx="1257299" cy="2057162"/>
          </a:xfrm>
          <a:prstGeom prst="rect">
            <a:avLst/>
          </a:prstGeom>
          <a:noFill/>
          <a:ln>
            <a:noFill/>
          </a:ln>
        </p:spPr>
      </p:pic>
      <p:sp>
        <p:nvSpPr>
          <p:cNvPr id="1077" name="Google Shape;1077;p108"/>
          <p:cNvSpPr/>
          <p:nvPr/>
        </p:nvSpPr>
        <p:spPr>
          <a:xfrm>
            <a:off x="1189625" y="4162225"/>
            <a:ext cx="1839000" cy="1772700"/>
          </a:xfrm>
          <a:prstGeom prst="ellipse">
            <a:avLst/>
          </a:prstGeom>
          <a:solidFill>
            <a:srgbClr val="F29E15"/>
          </a:solidFill>
          <a:ln cap="flat" cmpd="sng" w="9525">
            <a:solidFill>
              <a:srgbClr val="F29E1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78" name="Google Shape;1078;p108"/>
          <p:cNvPicPr preferRelativeResize="0"/>
          <p:nvPr/>
        </p:nvPicPr>
        <p:blipFill rotWithShape="1">
          <a:blip r:embed="rId4">
            <a:alphaModFix/>
          </a:blip>
          <a:srcRect b="0" l="-2770" r="2768" t="0"/>
          <a:stretch/>
        </p:blipFill>
        <p:spPr>
          <a:xfrm>
            <a:off x="2719450" y="4397674"/>
            <a:ext cx="2860375" cy="166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9" name="Google Shape;1079;p108"/>
          <p:cNvPicPr preferRelativeResize="0"/>
          <p:nvPr/>
        </p:nvPicPr>
        <p:blipFill rotWithShape="1">
          <a:blip r:embed="rId5">
            <a:alphaModFix/>
          </a:blip>
          <a:srcRect b="35911" l="52366" r="0" t="28859"/>
          <a:stretch/>
        </p:blipFill>
        <p:spPr>
          <a:xfrm>
            <a:off x="3320075" y="2162525"/>
            <a:ext cx="2259749" cy="2235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0" name="Google Shape;1080;p10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760243" y="2695775"/>
            <a:ext cx="3119661" cy="3156485"/>
          </a:xfrm>
          <a:prstGeom prst="ellipse">
            <a:avLst/>
          </a:prstGeom>
          <a:noFill/>
          <a:ln>
            <a:noFill/>
          </a:ln>
        </p:spPr>
      </p:pic>
      <p:sp>
        <p:nvSpPr>
          <p:cNvPr id="1081" name="Google Shape;1081;p108"/>
          <p:cNvSpPr txBox="1"/>
          <p:nvPr>
            <p:ph idx="1" type="body"/>
          </p:nvPr>
        </p:nvSpPr>
        <p:spPr>
          <a:xfrm>
            <a:off x="6352191" y="2297118"/>
            <a:ext cx="4732417" cy="43021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62500" lnSpcReduction="20000"/>
          </a:bodyPr>
          <a:lstStyle/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95000"/>
              <a:buNone/>
            </a:pPr>
            <a:r>
              <a:rPr b="1" lang="en-US" sz="3200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Capacitaciones Regulatorias. </a:t>
            </a:r>
            <a:endParaRPr/>
          </a:p>
          <a:p>
            <a:pPr indent="0" lvl="0" marL="0" rtl="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21600"/>
              <a:buNone/>
            </a:pPr>
            <a:r>
              <a:rPr i="1" lang="en-US" sz="2500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“Son todos aquellos entrenamientos de carácter obligatorio indicados en alguna política interna, normativa externa o documentos emitidos por los entes regulatorios externos  que  supervisan la organización”.</a:t>
            </a:r>
            <a:endParaRPr/>
          </a:p>
          <a:p>
            <a:pPr indent="0" lvl="0" marL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8571"/>
              <a:buNone/>
            </a:pPr>
            <a:r>
              <a:t/>
            </a:r>
            <a:endParaRPr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5000"/>
              <a:buNone/>
            </a:pPr>
            <a:r>
              <a:rPr b="1" lang="en-US" sz="3200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Capacitaciones Plan de carrera y sucesión.</a:t>
            </a:r>
            <a:endParaRPr/>
          </a:p>
          <a:p>
            <a:pPr indent="0" lvl="0" marL="0" rtl="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21600"/>
              <a:buNone/>
            </a:pPr>
            <a:r>
              <a:rPr i="1" lang="en-US" sz="2500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“Conjunto de habilidades y conocimientos, que son necesarios desarrollar y fortalecer en el mediano o largo plazo en el colaborador o la colaboradora”.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60000"/>
              <a:buNone/>
            </a:pPr>
            <a:r>
              <a:t/>
            </a:r>
            <a:endParaRPr sz="2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75"/>
          <p:cNvSpPr/>
          <p:nvPr/>
        </p:nvSpPr>
        <p:spPr>
          <a:xfrm>
            <a:off x="10" y="0"/>
            <a:ext cx="6345382" cy="2208664"/>
          </a:xfrm>
          <a:custGeom>
            <a:rect b="b" l="l" r="r" t="t"/>
            <a:pathLst>
              <a:path extrusionOk="0" h="2139142" w="6345382">
                <a:moveTo>
                  <a:pt x="0" y="33250"/>
                </a:moveTo>
                <a:lnTo>
                  <a:pt x="5284124" y="0"/>
                </a:lnTo>
                <a:cubicBezTo>
                  <a:pt x="5870241" y="0"/>
                  <a:pt x="6345382" y="475141"/>
                  <a:pt x="6345382" y="1061258"/>
                </a:cubicBezTo>
                <a:cubicBezTo>
                  <a:pt x="6345382" y="1647375"/>
                  <a:pt x="5870241" y="2122516"/>
                  <a:pt x="5284124" y="2122516"/>
                </a:cubicBezTo>
                <a:lnTo>
                  <a:pt x="16626" y="2139142"/>
                </a:lnTo>
                <a:lnTo>
                  <a:pt x="0" y="33250"/>
                </a:lnTo>
                <a:close/>
              </a:path>
            </a:pathLst>
          </a:custGeom>
          <a:solidFill>
            <a:srgbClr val="0D4E8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2" name="Google Shape;642;p75"/>
          <p:cNvSpPr/>
          <p:nvPr/>
        </p:nvSpPr>
        <p:spPr>
          <a:xfrm>
            <a:off x="0" y="5900950"/>
            <a:ext cx="12192000" cy="933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3" name="Google Shape;643;p75"/>
          <p:cNvSpPr txBox="1"/>
          <p:nvPr>
            <p:ph type="title"/>
          </p:nvPr>
        </p:nvSpPr>
        <p:spPr>
          <a:xfrm>
            <a:off x="1016696" y="467625"/>
            <a:ext cx="44142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Montserrat"/>
              <a:buNone/>
            </a:pPr>
            <a:r>
              <a:rPr lang="en-US"/>
              <a:t>Objetivo del curso</a:t>
            </a:r>
            <a:endParaRPr/>
          </a:p>
        </p:txBody>
      </p:sp>
      <p:sp>
        <p:nvSpPr>
          <p:cNvPr id="644" name="Google Shape;644;p75"/>
          <p:cNvSpPr txBox="1"/>
          <p:nvPr>
            <p:ph idx="1" type="body"/>
          </p:nvPr>
        </p:nvSpPr>
        <p:spPr>
          <a:xfrm>
            <a:off x="1257301" y="2613925"/>
            <a:ext cx="9537300" cy="287168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2162"/>
              <a:buNone/>
            </a:pPr>
            <a:r>
              <a:rPr lang="en-US" sz="2170">
                <a:solidFill>
                  <a:srgbClr val="063B6D"/>
                </a:solidFill>
              </a:rPr>
              <a:t>Facilitar a los participantes las herramientas para la identificación de brechas de conocimiento y algunos instrumentos que le sirvan de base para la elaboración del plan de capacitación de sus colaboradores.</a:t>
            </a:r>
            <a:endParaRPr/>
          </a:p>
        </p:txBody>
      </p:sp>
      <p:pic>
        <p:nvPicPr>
          <p:cNvPr id="645" name="Google Shape;645;p7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-31886" l="0" r="0" t="-31886"/>
          <a:stretch/>
        </p:blipFill>
        <p:spPr>
          <a:xfrm>
            <a:off x="1562444" y="6043501"/>
            <a:ext cx="1693864" cy="648209"/>
          </a:xfrm>
          <a:prstGeom prst="rect">
            <a:avLst/>
          </a:prstGeom>
          <a:noFill/>
          <a:ln>
            <a:noFill/>
          </a:ln>
        </p:spPr>
      </p:pic>
      <p:sp>
        <p:nvSpPr>
          <p:cNvPr id="646" name="Google Shape;646;p75"/>
          <p:cNvSpPr/>
          <p:nvPr/>
        </p:nvSpPr>
        <p:spPr>
          <a:xfrm>
            <a:off x="8728625" y="6075700"/>
            <a:ext cx="2309700" cy="5838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47" name="Google Shape;647;p75" title="Logo BN Pymes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886850" y="6043500"/>
            <a:ext cx="2470250" cy="58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" name="Google Shape;648;p75" title="pymenauta_logotipo__1___1_-removebg-preview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49475" y="6203975"/>
            <a:ext cx="2096484" cy="36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9" name="Google Shape;649;p7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352937" y="840041"/>
            <a:ext cx="839060" cy="845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0" name="Google Shape;650;p7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575122" y="0"/>
            <a:ext cx="1616875" cy="881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51" name="Google Shape;651;p7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0805073" y="956053"/>
            <a:ext cx="440966" cy="4409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6" name="Shape 1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87" name="Google Shape;1087;p109"/>
          <p:cNvCxnSpPr/>
          <p:nvPr/>
        </p:nvCxnSpPr>
        <p:spPr>
          <a:xfrm>
            <a:off x="6408032" y="2057392"/>
            <a:ext cx="1163400" cy="0"/>
          </a:xfrm>
          <a:prstGeom prst="straightConnector1">
            <a:avLst/>
          </a:prstGeom>
          <a:noFill/>
          <a:ln cap="flat" cmpd="sng" w="50800">
            <a:solidFill>
              <a:srgbClr val="C3C316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88" name="Google Shape;1088;p109"/>
          <p:cNvSpPr txBox="1"/>
          <p:nvPr/>
        </p:nvSpPr>
        <p:spPr>
          <a:xfrm>
            <a:off x="1257300" y="839575"/>
            <a:ext cx="5979600" cy="73863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¿Cómo priorizamos?…</a:t>
            </a:r>
            <a:endParaRPr/>
          </a:p>
        </p:txBody>
      </p:sp>
      <p:pic>
        <p:nvPicPr>
          <p:cNvPr id="1089" name="Google Shape;1089;p109"/>
          <p:cNvPicPr preferRelativeResize="0"/>
          <p:nvPr/>
        </p:nvPicPr>
        <p:blipFill rotWithShape="1">
          <a:blip r:embed="rId3">
            <a:alphaModFix/>
          </a:blip>
          <a:srcRect b="36191" l="0" r="47846" t="0"/>
          <a:stretch/>
        </p:blipFill>
        <p:spPr>
          <a:xfrm>
            <a:off x="0" y="0"/>
            <a:ext cx="1257299" cy="2057162"/>
          </a:xfrm>
          <a:prstGeom prst="rect">
            <a:avLst/>
          </a:prstGeom>
          <a:noFill/>
          <a:ln>
            <a:noFill/>
          </a:ln>
        </p:spPr>
      </p:pic>
      <p:sp>
        <p:nvSpPr>
          <p:cNvPr id="1090" name="Google Shape;1090;p109"/>
          <p:cNvSpPr/>
          <p:nvPr/>
        </p:nvSpPr>
        <p:spPr>
          <a:xfrm>
            <a:off x="1189625" y="4162225"/>
            <a:ext cx="1839000" cy="1772700"/>
          </a:xfrm>
          <a:prstGeom prst="ellipse">
            <a:avLst/>
          </a:prstGeom>
          <a:solidFill>
            <a:srgbClr val="F29E15"/>
          </a:solidFill>
          <a:ln cap="flat" cmpd="sng" w="9525">
            <a:solidFill>
              <a:srgbClr val="F29E1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91" name="Google Shape;1091;p109"/>
          <p:cNvPicPr preferRelativeResize="0"/>
          <p:nvPr/>
        </p:nvPicPr>
        <p:blipFill rotWithShape="1">
          <a:blip r:embed="rId4">
            <a:alphaModFix/>
          </a:blip>
          <a:srcRect b="0" l="-2770" r="2768" t="0"/>
          <a:stretch/>
        </p:blipFill>
        <p:spPr>
          <a:xfrm>
            <a:off x="2719450" y="4397674"/>
            <a:ext cx="2860375" cy="166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2" name="Google Shape;1092;p109"/>
          <p:cNvPicPr preferRelativeResize="0"/>
          <p:nvPr/>
        </p:nvPicPr>
        <p:blipFill rotWithShape="1">
          <a:blip r:embed="rId5">
            <a:alphaModFix/>
          </a:blip>
          <a:srcRect b="35911" l="52366" r="0" t="28859"/>
          <a:stretch/>
        </p:blipFill>
        <p:spPr>
          <a:xfrm>
            <a:off x="3320075" y="2162525"/>
            <a:ext cx="2259749" cy="2235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3" name="Google Shape;1093;p10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613449" y="2652876"/>
            <a:ext cx="3312459" cy="3282049"/>
          </a:xfrm>
          <a:prstGeom prst="ellipse">
            <a:avLst/>
          </a:prstGeom>
          <a:noFill/>
          <a:ln>
            <a:noFill/>
          </a:ln>
        </p:spPr>
      </p:pic>
      <p:sp>
        <p:nvSpPr>
          <p:cNvPr id="1094" name="Google Shape;1094;p109"/>
          <p:cNvSpPr txBox="1"/>
          <p:nvPr/>
        </p:nvSpPr>
        <p:spPr>
          <a:xfrm>
            <a:off x="5727163" y="2973546"/>
            <a:ext cx="5706000" cy="32597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55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Char char="●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Estrategia.</a:t>
            </a:r>
            <a:endParaRPr b="0" i="0" sz="20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Char char="●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Objetivos del negocio.</a:t>
            </a:r>
            <a:endParaRPr b="0" i="0" sz="20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Char char="●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Resultados del D.N.C.</a:t>
            </a:r>
            <a:endParaRPr/>
          </a:p>
          <a:p>
            <a:pPr indent="-355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Char char="●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Recursos de la empresa.</a:t>
            </a:r>
            <a:endParaRPr/>
          </a:p>
          <a:p>
            <a:pPr indent="-228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None/>
            </a:pPr>
            <a:r>
              <a:t/>
            </a:r>
            <a:endParaRPr b="0" i="0" sz="20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28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None/>
            </a:pPr>
            <a:r>
              <a:t/>
            </a:r>
            <a:endParaRPr b="0" i="0" sz="20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1" marL="5588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900" u="none" cap="none" strike="noStrike">
              <a:solidFill>
                <a:srgbClr val="080C3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8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19"/>
          <p:cNvSpPr/>
          <p:nvPr/>
        </p:nvSpPr>
        <p:spPr>
          <a:xfrm>
            <a:off x="1883800" y="490275"/>
            <a:ext cx="9154200" cy="7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Preguntémonos…</a:t>
            </a:r>
            <a:endParaRPr b="1" i="0" sz="3600" u="none" cap="none" strike="noStrike">
              <a:solidFill>
                <a:srgbClr val="00376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00" name="Google Shape;1100;p19"/>
          <p:cNvSpPr/>
          <p:nvPr/>
        </p:nvSpPr>
        <p:spPr>
          <a:xfrm>
            <a:off x="1945300" y="2193375"/>
            <a:ext cx="1044600" cy="798300"/>
          </a:xfrm>
          <a:prstGeom prst="roundRect">
            <a:avLst>
              <a:gd fmla="val 17205" name="adj"/>
            </a:avLst>
          </a:prstGeom>
          <a:solidFill>
            <a:srgbClr val="0D4E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26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 b="1" i="0" sz="26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01" name="Google Shape;1101;p19"/>
          <p:cNvSpPr/>
          <p:nvPr/>
        </p:nvSpPr>
        <p:spPr>
          <a:xfrm>
            <a:off x="1945300" y="3497325"/>
            <a:ext cx="1044600" cy="798300"/>
          </a:xfrm>
          <a:prstGeom prst="roundRect">
            <a:avLst>
              <a:gd fmla="val 17205" name="adj"/>
            </a:avLst>
          </a:prstGeom>
          <a:solidFill>
            <a:srgbClr val="0D4E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26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 b="1" i="0" sz="26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02" name="Google Shape;1102;p19"/>
          <p:cNvSpPr/>
          <p:nvPr/>
        </p:nvSpPr>
        <p:spPr>
          <a:xfrm>
            <a:off x="1945300" y="4829047"/>
            <a:ext cx="1044600" cy="861578"/>
          </a:xfrm>
          <a:prstGeom prst="roundRect">
            <a:avLst>
              <a:gd fmla="val 17205" name="adj"/>
            </a:avLst>
          </a:prstGeom>
          <a:solidFill>
            <a:srgbClr val="0D4E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26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 b="1" i="0" sz="26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03" name="Google Shape;1103;p19"/>
          <p:cNvSpPr txBox="1"/>
          <p:nvPr/>
        </p:nvSpPr>
        <p:spPr>
          <a:xfrm>
            <a:off x="3245461" y="3584143"/>
            <a:ext cx="33105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Helvetica Neue"/>
              <a:buNone/>
            </a:pPr>
            <a:r>
              <a:rPr b="0" i="0" lang="en-US" sz="15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¿Cuál es el riesgo para el negocio que “X” puesto o persona siga teniendo esta brecha de conocimiento?</a:t>
            </a:r>
            <a:endParaRPr sz="1500"/>
          </a:p>
        </p:txBody>
      </p:sp>
      <p:sp>
        <p:nvSpPr>
          <p:cNvPr id="1104" name="Google Shape;1104;p19"/>
          <p:cNvSpPr txBox="1"/>
          <p:nvPr/>
        </p:nvSpPr>
        <p:spPr>
          <a:xfrm>
            <a:off x="3245800" y="2193375"/>
            <a:ext cx="3298200" cy="10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Helvetica Neue"/>
              <a:buNone/>
            </a:pPr>
            <a:r>
              <a:rPr b="0" i="0" lang="en-US" sz="15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¿Cuáles son los objetivos que la empresa fijó para el otro año, hacia dónde va y cómo nuestros colaboradores y colaboradoras pueden ayudarnos a cumplirlos?</a:t>
            </a:r>
            <a:endParaRPr sz="1500"/>
          </a:p>
        </p:txBody>
      </p:sp>
      <p:sp>
        <p:nvSpPr>
          <p:cNvPr id="1105" name="Google Shape;1105;p19"/>
          <p:cNvSpPr/>
          <p:nvPr/>
        </p:nvSpPr>
        <p:spPr>
          <a:xfrm>
            <a:off x="6873550" y="2193375"/>
            <a:ext cx="1083000" cy="798300"/>
          </a:xfrm>
          <a:prstGeom prst="roundRect">
            <a:avLst>
              <a:gd fmla="val 17205" name="adj"/>
            </a:avLst>
          </a:prstGeom>
          <a:solidFill>
            <a:srgbClr val="0D4E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27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 b="1" i="0" sz="27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06" name="Google Shape;1106;p19"/>
          <p:cNvSpPr/>
          <p:nvPr/>
        </p:nvSpPr>
        <p:spPr>
          <a:xfrm>
            <a:off x="6873550" y="3584143"/>
            <a:ext cx="1044600" cy="798300"/>
          </a:xfrm>
          <a:prstGeom prst="roundRect">
            <a:avLst>
              <a:gd fmla="val 17205" name="adj"/>
            </a:avLst>
          </a:prstGeom>
          <a:solidFill>
            <a:srgbClr val="0D4E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27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 b="1" i="0" sz="27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07" name="Google Shape;1107;p19"/>
          <p:cNvSpPr txBox="1"/>
          <p:nvPr/>
        </p:nvSpPr>
        <p:spPr>
          <a:xfrm>
            <a:off x="8235739" y="3497325"/>
            <a:ext cx="32988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Helvetica Neue"/>
              <a:buNone/>
            </a:pPr>
            <a:r>
              <a:rPr b="0" i="0" lang="en-US" sz="15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¿Cuáles capacitaciones son obligatorias? Sobre todo, si el negocio es regulado por alguna institución. </a:t>
            </a:r>
            <a:endParaRPr sz="1500"/>
          </a:p>
        </p:txBody>
      </p:sp>
      <p:sp>
        <p:nvSpPr>
          <p:cNvPr id="1108" name="Google Shape;1108;p19"/>
          <p:cNvSpPr txBox="1"/>
          <p:nvPr/>
        </p:nvSpPr>
        <p:spPr>
          <a:xfrm>
            <a:off x="8235738" y="2223063"/>
            <a:ext cx="3298800" cy="6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Helvetica Neue"/>
              <a:buNone/>
            </a:pPr>
            <a:r>
              <a:rPr b="0" i="0" lang="en-US" sz="15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¿Cuánto dinero y tiempo requiere esta capacitación para acortar la brecha?</a:t>
            </a:r>
            <a:endParaRPr sz="1500"/>
          </a:p>
        </p:txBody>
      </p:sp>
      <p:sp>
        <p:nvSpPr>
          <p:cNvPr id="1109" name="Google Shape;1109;p19"/>
          <p:cNvSpPr/>
          <p:nvPr/>
        </p:nvSpPr>
        <p:spPr>
          <a:xfrm>
            <a:off x="6873550" y="4829047"/>
            <a:ext cx="1044600" cy="812276"/>
          </a:xfrm>
          <a:prstGeom prst="roundRect">
            <a:avLst>
              <a:gd fmla="val 17205" name="adj"/>
            </a:avLst>
          </a:prstGeom>
          <a:solidFill>
            <a:srgbClr val="0D4E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27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 b="1" i="0" sz="27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10" name="Google Shape;1110;p19"/>
          <p:cNvSpPr txBox="1"/>
          <p:nvPr/>
        </p:nvSpPr>
        <p:spPr>
          <a:xfrm>
            <a:off x="7653128" y="4892325"/>
            <a:ext cx="4121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11" name="Google Shape;1111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15500" y="0"/>
            <a:ext cx="2072807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112" name="Google Shape;1112;p19"/>
          <p:cNvSpPr txBox="1"/>
          <p:nvPr/>
        </p:nvSpPr>
        <p:spPr>
          <a:xfrm>
            <a:off x="3246789" y="4865726"/>
            <a:ext cx="3297300" cy="6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Helvetica Neue"/>
              <a:buNone/>
            </a:pPr>
            <a:r>
              <a:rPr b="0" i="0" lang="en-US" sz="15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¿Cuántas personas necesitan esta capacitación a pesar de que no es tan relevante? </a:t>
            </a:r>
            <a:endParaRPr sz="1500"/>
          </a:p>
        </p:txBody>
      </p:sp>
      <p:sp>
        <p:nvSpPr>
          <p:cNvPr id="1113" name="Google Shape;1113;p19"/>
          <p:cNvSpPr txBox="1"/>
          <p:nvPr/>
        </p:nvSpPr>
        <p:spPr>
          <a:xfrm>
            <a:off x="8235738" y="4829047"/>
            <a:ext cx="32988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Helvetica Neue"/>
              <a:buNone/>
            </a:pPr>
            <a:r>
              <a:rPr b="0" i="0" lang="en-US" sz="15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¿Tengo colaboradores expertos en algún tema, o puedo apoyarme en algún departamento para que impartan algunos de los cursos?</a:t>
            </a:r>
            <a:endParaRPr sz="150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8" name="Shape 1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19" name="Google Shape;1119;p110"/>
          <p:cNvCxnSpPr/>
          <p:nvPr/>
        </p:nvCxnSpPr>
        <p:spPr>
          <a:xfrm>
            <a:off x="6408032" y="2057392"/>
            <a:ext cx="1163400" cy="0"/>
          </a:xfrm>
          <a:prstGeom prst="straightConnector1">
            <a:avLst/>
          </a:prstGeom>
          <a:noFill/>
          <a:ln cap="flat" cmpd="sng" w="50800">
            <a:solidFill>
              <a:srgbClr val="C3C316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120" name="Google Shape;1120;p110"/>
          <p:cNvSpPr txBox="1"/>
          <p:nvPr/>
        </p:nvSpPr>
        <p:spPr>
          <a:xfrm>
            <a:off x="1257300" y="839575"/>
            <a:ext cx="5979600" cy="73863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Ahora sí….</a:t>
            </a:r>
            <a:endParaRPr b="1" i="0" sz="36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21" name="Google Shape;1121;p110"/>
          <p:cNvPicPr preferRelativeResize="0"/>
          <p:nvPr/>
        </p:nvPicPr>
        <p:blipFill rotWithShape="1">
          <a:blip r:embed="rId3">
            <a:alphaModFix/>
          </a:blip>
          <a:srcRect b="36191" l="0" r="47846" t="0"/>
          <a:stretch/>
        </p:blipFill>
        <p:spPr>
          <a:xfrm>
            <a:off x="0" y="0"/>
            <a:ext cx="1257299" cy="2057162"/>
          </a:xfrm>
          <a:prstGeom prst="rect">
            <a:avLst/>
          </a:prstGeom>
          <a:noFill/>
          <a:ln>
            <a:noFill/>
          </a:ln>
        </p:spPr>
      </p:pic>
      <p:sp>
        <p:nvSpPr>
          <p:cNvPr id="1122" name="Google Shape;1122;p110"/>
          <p:cNvSpPr/>
          <p:nvPr/>
        </p:nvSpPr>
        <p:spPr>
          <a:xfrm>
            <a:off x="1189625" y="4162225"/>
            <a:ext cx="1839000" cy="1772700"/>
          </a:xfrm>
          <a:prstGeom prst="ellipse">
            <a:avLst/>
          </a:prstGeom>
          <a:solidFill>
            <a:srgbClr val="F29E15"/>
          </a:solidFill>
          <a:ln cap="flat" cmpd="sng" w="9525">
            <a:solidFill>
              <a:srgbClr val="F29E1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23" name="Google Shape;1123;p110"/>
          <p:cNvPicPr preferRelativeResize="0"/>
          <p:nvPr/>
        </p:nvPicPr>
        <p:blipFill rotWithShape="1">
          <a:blip r:embed="rId4">
            <a:alphaModFix/>
          </a:blip>
          <a:srcRect b="0" l="-2770" r="2768" t="0"/>
          <a:stretch/>
        </p:blipFill>
        <p:spPr>
          <a:xfrm>
            <a:off x="2719450" y="4397674"/>
            <a:ext cx="2860375" cy="166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4" name="Google Shape;1124;p110"/>
          <p:cNvPicPr preferRelativeResize="0"/>
          <p:nvPr/>
        </p:nvPicPr>
        <p:blipFill rotWithShape="1">
          <a:blip r:embed="rId5">
            <a:alphaModFix/>
          </a:blip>
          <a:srcRect b="35911" l="52366" r="0" t="28859"/>
          <a:stretch/>
        </p:blipFill>
        <p:spPr>
          <a:xfrm>
            <a:off x="3320075" y="2162525"/>
            <a:ext cx="2259749" cy="2235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5" name="Google Shape;1125;p1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760243" y="2695775"/>
            <a:ext cx="3119661" cy="3156485"/>
          </a:xfrm>
          <a:prstGeom prst="ellipse">
            <a:avLst/>
          </a:prstGeom>
          <a:noFill/>
          <a:ln>
            <a:noFill/>
          </a:ln>
        </p:spPr>
      </p:pic>
      <p:sp>
        <p:nvSpPr>
          <p:cNvPr id="1126" name="Google Shape;1126;p110"/>
          <p:cNvSpPr txBox="1"/>
          <p:nvPr>
            <p:ph idx="1" type="body"/>
          </p:nvPr>
        </p:nvSpPr>
        <p:spPr>
          <a:xfrm>
            <a:off x="6191648" y="3133517"/>
            <a:ext cx="5053378" cy="17234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r>
              <a:rPr lang="en-US" sz="3200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¡Estamos listos para preparar nuestro Plan de Capacitación!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200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1" name="Shape 1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2" name="Google Shape;1132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11635" y="598750"/>
            <a:ext cx="4480390" cy="3651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33" name="Google Shape;1133;p22"/>
          <p:cNvSpPr/>
          <p:nvPr/>
        </p:nvSpPr>
        <p:spPr>
          <a:xfrm>
            <a:off x="2900" y="5800"/>
            <a:ext cx="7335900" cy="5793000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4" name="Google Shape;1134;p22"/>
          <p:cNvSpPr txBox="1"/>
          <p:nvPr>
            <p:ph type="title"/>
          </p:nvPr>
        </p:nvSpPr>
        <p:spPr>
          <a:xfrm>
            <a:off x="891650" y="2077100"/>
            <a:ext cx="4480500" cy="153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3600"/>
              <a:buFont typeface="Montserrat"/>
              <a:buNone/>
            </a:pPr>
            <a:r>
              <a:rPr b="1" lang="en-US" sz="4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¿Preguntas?</a:t>
            </a:r>
            <a:endParaRPr b="1" sz="4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35" name="Google Shape;1135;p22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-31886" l="0" r="0" t="-31886"/>
          <a:stretch/>
        </p:blipFill>
        <p:spPr>
          <a:xfrm>
            <a:off x="1378094" y="6043501"/>
            <a:ext cx="1693864" cy="648209"/>
          </a:xfrm>
          <a:prstGeom prst="rect">
            <a:avLst/>
          </a:prstGeom>
          <a:noFill/>
          <a:ln>
            <a:noFill/>
          </a:ln>
        </p:spPr>
      </p:pic>
      <p:sp>
        <p:nvSpPr>
          <p:cNvPr id="1136" name="Google Shape;1136;p22"/>
          <p:cNvSpPr/>
          <p:nvPr/>
        </p:nvSpPr>
        <p:spPr>
          <a:xfrm>
            <a:off x="8728625" y="6075700"/>
            <a:ext cx="2309700" cy="5838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37" name="Google Shape;1137;p22" title="Logo BN Pymes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0" cy="58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8" name="Google Shape;1138;p22" title="pymenauta_logotipo__1___1_-removebg-preview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50" y="6228650"/>
            <a:ext cx="2309701" cy="40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3" name="Shape 1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4" name="Google Shape;1144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11635" y="598750"/>
            <a:ext cx="4480390" cy="3651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5" name="Google Shape;1145;p21"/>
          <p:cNvSpPr/>
          <p:nvPr/>
        </p:nvSpPr>
        <p:spPr>
          <a:xfrm>
            <a:off x="2900" y="5800"/>
            <a:ext cx="7335900" cy="5793000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6" name="Google Shape;1146;p21"/>
          <p:cNvSpPr txBox="1"/>
          <p:nvPr>
            <p:ph type="title"/>
          </p:nvPr>
        </p:nvSpPr>
        <p:spPr>
          <a:xfrm>
            <a:off x="891650" y="2077100"/>
            <a:ext cx="3870300" cy="153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3600"/>
              <a:buFont typeface="Montserrat"/>
              <a:buNone/>
            </a:pPr>
            <a:r>
              <a:rPr b="1" lang="en-US" sz="4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¡Gracias!</a:t>
            </a:r>
            <a:endParaRPr b="1" sz="4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47" name="Google Shape;1147;p21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-31886" l="0" r="0" t="-31886"/>
          <a:stretch/>
        </p:blipFill>
        <p:spPr>
          <a:xfrm>
            <a:off x="1378094" y="6043501"/>
            <a:ext cx="1693864" cy="648209"/>
          </a:xfrm>
          <a:prstGeom prst="rect">
            <a:avLst/>
          </a:prstGeom>
          <a:noFill/>
          <a:ln>
            <a:noFill/>
          </a:ln>
        </p:spPr>
      </p:pic>
      <p:sp>
        <p:nvSpPr>
          <p:cNvPr id="1148" name="Google Shape;1148;p21"/>
          <p:cNvSpPr/>
          <p:nvPr/>
        </p:nvSpPr>
        <p:spPr>
          <a:xfrm>
            <a:off x="8728625" y="6075700"/>
            <a:ext cx="2309700" cy="5838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49" name="Google Shape;1149;p21" title="Logo BN Pymes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0" cy="58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0" name="Google Shape;1150;p21" title="pymenauta_logotipo__1___1_-removebg-preview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50" y="6228650"/>
            <a:ext cx="2309701" cy="40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6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n que contiene persona, interior, hombre, tabla&#10;&#10;El contenido generado por IA puede ser incorrecto." id="657" name="Google Shape;657;p7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5697" l="0" r="0" t="5697"/>
          <a:stretch/>
        </p:blipFill>
        <p:spPr>
          <a:xfrm>
            <a:off x="-100297" y="-25399"/>
            <a:ext cx="6952402" cy="6936956"/>
          </a:xfrm>
          <a:prstGeom prst="rect">
            <a:avLst/>
          </a:prstGeom>
          <a:noFill/>
          <a:ln>
            <a:noFill/>
          </a:ln>
        </p:spPr>
      </p:pic>
      <p:sp>
        <p:nvSpPr>
          <p:cNvPr id="658" name="Google Shape;658;p76"/>
          <p:cNvSpPr/>
          <p:nvPr>
            <p:ph idx="3" type="pic"/>
          </p:nvPr>
        </p:nvSpPr>
        <p:spPr>
          <a:xfrm>
            <a:off x="1378094" y="6043501"/>
            <a:ext cx="1693863" cy="648209"/>
          </a:xfrm>
          <a:prstGeom prst="rect">
            <a:avLst/>
          </a:prstGeom>
          <a:noFill/>
          <a:ln>
            <a:noFill/>
          </a:ln>
        </p:spPr>
      </p:sp>
      <p:sp>
        <p:nvSpPr>
          <p:cNvPr id="659" name="Google Shape;659;p76"/>
          <p:cNvSpPr/>
          <p:nvPr/>
        </p:nvSpPr>
        <p:spPr>
          <a:xfrm>
            <a:off x="0" y="5871636"/>
            <a:ext cx="12192000" cy="10397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60" name="Google Shape;660;p76"/>
          <p:cNvCxnSpPr/>
          <p:nvPr/>
        </p:nvCxnSpPr>
        <p:spPr>
          <a:xfrm>
            <a:off x="5179693" y="597408"/>
            <a:ext cx="2157984" cy="5059680"/>
          </a:xfrm>
          <a:prstGeom prst="straightConnector1">
            <a:avLst/>
          </a:prstGeom>
          <a:noFill/>
          <a:ln cap="flat" cmpd="sng" w="38100">
            <a:solidFill>
              <a:srgbClr val="00A0B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61" name="Google Shape;661;p76"/>
          <p:cNvSpPr/>
          <p:nvPr/>
        </p:nvSpPr>
        <p:spPr>
          <a:xfrm>
            <a:off x="5088950" y="489645"/>
            <a:ext cx="181484" cy="181484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2" name="Google Shape;662;p76"/>
          <p:cNvSpPr/>
          <p:nvPr/>
        </p:nvSpPr>
        <p:spPr>
          <a:xfrm>
            <a:off x="7246936" y="5566346"/>
            <a:ext cx="181484" cy="181484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3" name="Google Shape;663;p76"/>
          <p:cNvSpPr txBox="1"/>
          <p:nvPr/>
        </p:nvSpPr>
        <p:spPr>
          <a:xfrm>
            <a:off x="6436460" y="913526"/>
            <a:ext cx="3181350" cy="340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ct val="100000"/>
              <a:buFont typeface="Arial"/>
              <a:buNone/>
            </a:pPr>
            <a:r>
              <a:rPr b="1" i="0" lang="en-US" sz="1800" u="none" cap="none" strike="noStrike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rPr>
              <a:t>Modelo por competencias</a:t>
            </a:r>
            <a:endParaRPr/>
          </a:p>
        </p:txBody>
      </p:sp>
      <p:sp>
        <p:nvSpPr>
          <p:cNvPr id="664" name="Google Shape;664;p76"/>
          <p:cNvSpPr txBox="1"/>
          <p:nvPr/>
        </p:nvSpPr>
        <p:spPr>
          <a:xfrm>
            <a:off x="6412419" y="1361480"/>
            <a:ext cx="3721100" cy="6143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2248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Bre</a:t>
            </a:r>
            <a:r>
              <a:rPr b="0" i="0" lang="en-US" sz="1600" u="none" cap="none" strike="noStrike">
                <a:solidFill>
                  <a:srgbClr val="2F5496"/>
                </a:solidFill>
                <a:latin typeface="Montserrat"/>
                <a:ea typeface="Montserrat"/>
                <a:cs typeface="Montserrat"/>
                <a:sym typeface="Montserrat"/>
              </a:rPr>
              <a:t>ve repaso y principales </a:t>
            </a:r>
            <a:r>
              <a:rPr b="0" i="0" lang="en-US" sz="16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con</a:t>
            </a:r>
            <a:r>
              <a:rPr b="0" i="0" lang="en-US" sz="1600" u="none" cap="none" strike="noStrike">
                <a:solidFill>
                  <a:srgbClr val="2F5496"/>
                </a:solidFill>
                <a:latin typeface="Montserrat"/>
                <a:ea typeface="Montserrat"/>
                <a:cs typeface="Montserrat"/>
                <a:sym typeface="Montserrat"/>
              </a:rPr>
              <a:t>ceptos.</a:t>
            </a:r>
            <a:endParaRPr/>
          </a:p>
        </p:txBody>
      </p:sp>
      <p:sp>
        <p:nvSpPr>
          <p:cNvPr id="665" name="Google Shape;665;p76"/>
          <p:cNvSpPr txBox="1"/>
          <p:nvPr/>
        </p:nvSpPr>
        <p:spPr>
          <a:xfrm>
            <a:off x="6967038" y="2098859"/>
            <a:ext cx="3181350" cy="340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1700"/>
              <a:buFont typeface="Arial"/>
              <a:buNone/>
            </a:pPr>
            <a:r>
              <a:rPr b="1" i="0" lang="en-US" sz="1700" u="none" cap="none" strike="noStrike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rPr>
              <a:t>Descriptivo de Puestos</a:t>
            </a:r>
            <a:endParaRPr/>
          </a:p>
        </p:txBody>
      </p:sp>
      <p:sp>
        <p:nvSpPr>
          <p:cNvPr id="666" name="Google Shape;666;p76"/>
          <p:cNvSpPr txBox="1"/>
          <p:nvPr/>
        </p:nvSpPr>
        <p:spPr>
          <a:xfrm>
            <a:off x="6942997" y="2546813"/>
            <a:ext cx="3721100" cy="6143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22248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2F5496"/>
                </a:solidFill>
                <a:latin typeface="Montserrat"/>
                <a:ea typeface="Montserrat"/>
                <a:cs typeface="Montserrat"/>
                <a:sym typeface="Montserrat"/>
              </a:rPr>
              <a:t>Importancia en los procesos de Recursos Humanos.</a:t>
            </a:r>
            <a:endParaRPr/>
          </a:p>
        </p:txBody>
      </p:sp>
      <p:sp>
        <p:nvSpPr>
          <p:cNvPr id="667" name="Google Shape;667;p76"/>
          <p:cNvSpPr txBox="1"/>
          <p:nvPr/>
        </p:nvSpPr>
        <p:spPr>
          <a:xfrm>
            <a:off x="7287409" y="3320678"/>
            <a:ext cx="3181350" cy="340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1700"/>
              <a:buFont typeface="Arial"/>
              <a:buNone/>
            </a:pPr>
            <a:r>
              <a:rPr b="1" i="0" lang="en-US" sz="1700" u="none" cap="none" strike="noStrike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rPr>
              <a:t>D.N.C. e instrumentos</a:t>
            </a:r>
            <a:endParaRPr/>
          </a:p>
        </p:txBody>
      </p:sp>
      <p:sp>
        <p:nvSpPr>
          <p:cNvPr id="668" name="Google Shape;668;p76"/>
          <p:cNvSpPr txBox="1"/>
          <p:nvPr/>
        </p:nvSpPr>
        <p:spPr>
          <a:xfrm>
            <a:off x="7428420" y="3801158"/>
            <a:ext cx="3721100" cy="3975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2248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2F5496"/>
                </a:solidFill>
                <a:latin typeface="Montserrat"/>
                <a:ea typeface="Montserrat"/>
                <a:cs typeface="Montserrat"/>
                <a:sym typeface="Montserrat"/>
              </a:rPr>
              <a:t>¿Cómo realizar un diagnóstico?</a:t>
            </a:r>
            <a:endParaRPr/>
          </a:p>
        </p:txBody>
      </p:sp>
      <p:sp>
        <p:nvSpPr>
          <p:cNvPr id="669" name="Google Shape;669;p76"/>
          <p:cNvSpPr txBox="1"/>
          <p:nvPr/>
        </p:nvSpPr>
        <p:spPr>
          <a:xfrm>
            <a:off x="7846293" y="4469525"/>
            <a:ext cx="3181350" cy="340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1700"/>
              <a:buFont typeface="Arial"/>
              <a:buNone/>
            </a:pPr>
            <a:r>
              <a:rPr b="1" i="0" lang="en-US" sz="1700" u="none" cap="none" strike="noStrike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rPr>
              <a:t>Análisis e inventario</a:t>
            </a:r>
            <a:endParaRPr/>
          </a:p>
        </p:txBody>
      </p:sp>
      <p:sp>
        <p:nvSpPr>
          <p:cNvPr id="670" name="Google Shape;670;p76"/>
          <p:cNvSpPr txBox="1"/>
          <p:nvPr/>
        </p:nvSpPr>
        <p:spPr>
          <a:xfrm>
            <a:off x="7912203" y="4952003"/>
            <a:ext cx="3595025" cy="6143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22248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2F5496"/>
                </a:solidFill>
                <a:latin typeface="Montserrat"/>
                <a:ea typeface="Montserrat"/>
                <a:cs typeface="Montserrat"/>
                <a:sym typeface="Montserrat"/>
              </a:rPr>
              <a:t>Resultado de las brechas de conocimiento. </a:t>
            </a:r>
            <a:endParaRPr/>
          </a:p>
        </p:txBody>
      </p:sp>
      <p:sp>
        <p:nvSpPr>
          <p:cNvPr id="671" name="Google Shape;671;p76"/>
          <p:cNvSpPr/>
          <p:nvPr>
            <p:ph idx="17" type="body"/>
          </p:nvPr>
        </p:nvSpPr>
        <p:spPr>
          <a:xfrm>
            <a:off x="6700837" y="4545668"/>
            <a:ext cx="828764" cy="614342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2700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200"/>
              <a:buNone/>
            </a:pPr>
            <a:r>
              <a:rPr lang="en-US"/>
              <a:t>04</a:t>
            </a:r>
            <a:endParaRPr/>
          </a:p>
        </p:txBody>
      </p:sp>
      <p:sp>
        <p:nvSpPr>
          <p:cNvPr id="672" name="Google Shape;672;p76"/>
          <p:cNvSpPr/>
          <p:nvPr>
            <p:ph idx="16" type="body"/>
          </p:nvPr>
        </p:nvSpPr>
        <p:spPr>
          <a:xfrm>
            <a:off x="6160510" y="3354177"/>
            <a:ext cx="828764" cy="614342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2700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200"/>
              <a:buNone/>
            </a:pPr>
            <a:r>
              <a:rPr lang="en-US"/>
              <a:t>03</a:t>
            </a:r>
            <a:endParaRPr/>
          </a:p>
        </p:txBody>
      </p:sp>
      <p:sp>
        <p:nvSpPr>
          <p:cNvPr id="673" name="Google Shape;673;p76"/>
          <p:cNvSpPr/>
          <p:nvPr>
            <p:ph idx="15" type="body"/>
          </p:nvPr>
        </p:nvSpPr>
        <p:spPr>
          <a:xfrm>
            <a:off x="5592473" y="2162686"/>
            <a:ext cx="828764" cy="614342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2700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200"/>
              <a:buNone/>
            </a:pPr>
            <a:r>
              <a:rPr lang="en-US"/>
              <a:t>02</a:t>
            </a:r>
            <a:endParaRPr/>
          </a:p>
        </p:txBody>
      </p:sp>
      <p:sp>
        <p:nvSpPr>
          <p:cNvPr id="674" name="Google Shape;674;p76"/>
          <p:cNvSpPr/>
          <p:nvPr>
            <p:ph idx="14" type="body"/>
          </p:nvPr>
        </p:nvSpPr>
        <p:spPr>
          <a:xfrm>
            <a:off x="5150382" y="913526"/>
            <a:ext cx="828764" cy="614342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2700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200"/>
              <a:buNone/>
            </a:pPr>
            <a:r>
              <a:rPr lang="en-US"/>
              <a:t>01</a:t>
            </a:r>
            <a:endParaRPr/>
          </a:p>
        </p:txBody>
      </p:sp>
      <p:pic>
        <p:nvPicPr>
          <p:cNvPr id="675" name="Google Shape;675;p76"/>
          <p:cNvPicPr preferRelativeResize="0"/>
          <p:nvPr/>
        </p:nvPicPr>
        <p:blipFill rotWithShape="1">
          <a:blip r:embed="rId4">
            <a:alphaModFix/>
          </a:blip>
          <a:srcRect b="-31886" l="0" r="0" t="-31886"/>
          <a:stretch/>
        </p:blipFill>
        <p:spPr>
          <a:xfrm>
            <a:off x="1378094" y="6043501"/>
            <a:ext cx="1693864" cy="648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676" name="Google Shape;676;p76" title="Logo BN Pymes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0" cy="58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" name="Google Shape;677;p7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190854" y="6154166"/>
            <a:ext cx="2096555" cy="5309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3" name="Google Shape;683;p7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11635" y="598750"/>
            <a:ext cx="4480390" cy="3651600"/>
          </a:xfrm>
          <a:prstGeom prst="rect">
            <a:avLst/>
          </a:prstGeom>
          <a:noFill/>
          <a:ln>
            <a:noFill/>
          </a:ln>
        </p:spPr>
      </p:pic>
      <p:sp>
        <p:nvSpPr>
          <p:cNvPr id="684" name="Google Shape;684;p77"/>
          <p:cNvSpPr/>
          <p:nvPr/>
        </p:nvSpPr>
        <p:spPr>
          <a:xfrm>
            <a:off x="2900" y="5800"/>
            <a:ext cx="7335900" cy="5793000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5" name="Google Shape;685;p77"/>
          <p:cNvSpPr txBox="1"/>
          <p:nvPr>
            <p:ph type="title"/>
          </p:nvPr>
        </p:nvSpPr>
        <p:spPr>
          <a:xfrm>
            <a:off x="428624" y="1719925"/>
            <a:ext cx="6055938" cy="153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3600"/>
              <a:buFont typeface="Montserrat"/>
              <a:buNone/>
            </a:pPr>
            <a:r>
              <a:rPr b="1" lang="en-US" sz="3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Modelo por competencias</a:t>
            </a:r>
            <a:endParaRPr b="1" sz="3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86" name="Google Shape;686;p77"/>
          <p:cNvSpPr txBox="1"/>
          <p:nvPr>
            <p:ph idx="1" type="body"/>
          </p:nvPr>
        </p:nvSpPr>
        <p:spPr>
          <a:xfrm>
            <a:off x="428625" y="3188392"/>
            <a:ext cx="39525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1400"/>
              <a:buNone/>
            </a:pPr>
            <a:r>
              <a:rPr lang="en-US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Tema 1.</a:t>
            </a:r>
            <a:endParaRPr sz="2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1400"/>
              <a:buNone/>
            </a:pPr>
            <a:r>
              <a:t/>
            </a:r>
            <a:endParaRPr/>
          </a:p>
        </p:txBody>
      </p:sp>
      <p:pic>
        <p:nvPicPr>
          <p:cNvPr id="687" name="Google Shape;687;p77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-31886" l="0" r="0" t="-31886"/>
          <a:stretch/>
        </p:blipFill>
        <p:spPr>
          <a:xfrm>
            <a:off x="1378094" y="6043501"/>
            <a:ext cx="1693864" cy="648209"/>
          </a:xfrm>
          <a:prstGeom prst="rect">
            <a:avLst/>
          </a:prstGeom>
          <a:noFill/>
          <a:ln>
            <a:noFill/>
          </a:ln>
        </p:spPr>
      </p:pic>
      <p:sp>
        <p:nvSpPr>
          <p:cNvPr id="688" name="Google Shape;688;p77"/>
          <p:cNvSpPr/>
          <p:nvPr/>
        </p:nvSpPr>
        <p:spPr>
          <a:xfrm>
            <a:off x="8728625" y="6075700"/>
            <a:ext cx="2309700" cy="5838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89" name="Google Shape;689;p77" title="Logo BN Pymes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0" cy="58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0" name="Google Shape;690;p77" title="pymenauta_logotipo__1___1_-removebg-preview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50" y="6228650"/>
            <a:ext cx="2309701" cy="40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78"/>
          <p:cNvSpPr txBox="1"/>
          <p:nvPr/>
        </p:nvSpPr>
        <p:spPr>
          <a:xfrm>
            <a:off x="5361611" y="2067520"/>
            <a:ext cx="6250200" cy="149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4000" u="none" cap="none" strike="noStrike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rPr>
              <a:t>Conceptos:</a:t>
            </a:r>
            <a:endParaRPr b="1" i="0" sz="4000" u="none" cap="none" strike="noStrike">
              <a:solidFill>
                <a:srgbClr val="00376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96" name="Google Shape;696;p78"/>
          <p:cNvSpPr txBox="1"/>
          <p:nvPr/>
        </p:nvSpPr>
        <p:spPr>
          <a:xfrm>
            <a:off x="5487397" y="3723275"/>
            <a:ext cx="5432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2400"/>
              <a:buFont typeface="Montserrat Medium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97" name="Google Shape;697;p78"/>
          <p:cNvCxnSpPr/>
          <p:nvPr/>
        </p:nvCxnSpPr>
        <p:spPr>
          <a:xfrm>
            <a:off x="5598237" y="3560618"/>
            <a:ext cx="1278000" cy="0"/>
          </a:xfrm>
          <a:prstGeom prst="straightConnector1">
            <a:avLst/>
          </a:prstGeom>
          <a:noFill/>
          <a:ln cap="flat" cmpd="sng" w="38100">
            <a:solidFill>
              <a:srgbClr val="00376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98" name="Google Shape;698;p78"/>
          <p:cNvSpPr txBox="1"/>
          <p:nvPr/>
        </p:nvSpPr>
        <p:spPr>
          <a:xfrm>
            <a:off x="5487397" y="3723275"/>
            <a:ext cx="5432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2400"/>
              <a:buFont typeface="Montserrat Medium"/>
              <a:buNone/>
            </a:pPr>
            <a:r>
              <a:rPr b="0" i="0" lang="en-US" sz="2400" u="none" cap="none" strike="noStrike">
                <a:solidFill>
                  <a:srgbClr val="00376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Lección 1.1.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99" name="Google Shape;699;p7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279613"/>
            <a:ext cx="4612599" cy="3208100"/>
          </a:xfrm>
          <a:prstGeom prst="rect">
            <a:avLst/>
          </a:prstGeom>
          <a:noFill/>
          <a:ln>
            <a:noFill/>
          </a:ln>
        </p:spPr>
      </p:pic>
      <p:sp>
        <p:nvSpPr>
          <p:cNvPr id="700" name="Google Shape;700;p78"/>
          <p:cNvSpPr/>
          <p:nvPr/>
        </p:nvSpPr>
        <p:spPr>
          <a:xfrm>
            <a:off x="0" y="6126275"/>
            <a:ext cx="12192000" cy="1083900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01" name="Google Shape;701;p78" title="Captura_de_pantalla_2024-06-17_094120-removebg-preview (1).png"/>
          <p:cNvPicPr preferRelativeResize="0"/>
          <p:nvPr/>
        </p:nvPicPr>
        <p:blipFill rotWithShape="1">
          <a:blip r:embed="rId4">
            <a:alphaModFix/>
          </a:blip>
          <a:srcRect b="34101" l="0" r="0" t="17649"/>
          <a:stretch/>
        </p:blipFill>
        <p:spPr>
          <a:xfrm>
            <a:off x="447500" y="6361175"/>
            <a:ext cx="2018101" cy="41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2" name="Google Shape;702;p78" title="Logo en Blanco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532065" y="6413825"/>
            <a:ext cx="2079734" cy="30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3" name="Google Shape;703;p78" title="Copia de logo pymenauta blanco (1)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02313" y="6385473"/>
            <a:ext cx="2225375" cy="364505"/>
          </a:xfrm>
          <a:prstGeom prst="rect">
            <a:avLst/>
          </a:prstGeom>
          <a:noFill/>
          <a:ln>
            <a:noFill/>
          </a:ln>
        </p:spPr>
      </p:pic>
      <p:sp>
        <p:nvSpPr>
          <p:cNvPr id="704" name="Google Shape;704;p78"/>
          <p:cNvSpPr/>
          <p:nvPr/>
        </p:nvSpPr>
        <p:spPr>
          <a:xfrm>
            <a:off x="2525" y="3100575"/>
            <a:ext cx="1346400" cy="1875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5" name="Google Shape;705;p78"/>
          <p:cNvSpPr/>
          <p:nvPr/>
        </p:nvSpPr>
        <p:spPr>
          <a:xfrm>
            <a:off x="-22675" y="2987325"/>
            <a:ext cx="1396800" cy="1374900"/>
          </a:xfrm>
          <a:prstGeom prst="ellipse">
            <a:avLst/>
          </a:prstGeom>
          <a:solidFill>
            <a:srgbClr val="F09C15"/>
          </a:solidFill>
          <a:ln cap="flat" cmpd="sng" w="9525">
            <a:solidFill>
              <a:srgbClr val="F29E1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79"/>
          <p:cNvSpPr/>
          <p:nvPr/>
        </p:nvSpPr>
        <p:spPr>
          <a:xfrm>
            <a:off x="914400" y="685800"/>
            <a:ext cx="89226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Gestión por competencias.</a:t>
            </a:r>
            <a:endParaRPr b="1" i="0" sz="36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t/>
            </a:r>
            <a:endParaRPr b="1" i="0" sz="4000" u="none" cap="none" strike="noStrike">
              <a:solidFill>
                <a:srgbClr val="00376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12" name="Google Shape;712;p79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4" cy="2042576"/>
          </a:xfrm>
          <a:prstGeom prst="rect">
            <a:avLst/>
          </a:prstGeom>
          <a:noFill/>
          <a:ln>
            <a:noFill/>
          </a:ln>
        </p:spPr>
      </p:pic>
      <p:sp>
        <p:nvSpPr>
          <p:cNvPr id="713" name="Google Shape;713;p79"/>
          <p:cNvSpPr txBox="1"/>
          <p:nvPr/>
        </p:nvSpPr>
        <p:spPr>
          <a:xfrm>
            <a:off x="914400" y="2795252"/>
            <a:ext cx="5681844" cy="17851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“Metodología aplicada a la tarea de conducir los recursos humanos de una organización para lograr alinearlos a la estrategia de negocios”. </a:t>
            </a:r>
            <a:r>
              <a:rPr b="1" i="0" lang="en-US" sz="1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Martha Alles (2015).</a:t>
            </a:r>
            <a:endParaRPr b="1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  </a:t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14" name="Google Shape;714;p7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35138" y="1579148"/>
            <a:ext cx="3584759" cy="41883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80"/>
          <p:cNvSpPr/>
          <p:nvPr/>
        </p:nvSpPr>
        <p:spPr>
          <a:xfrm>
            <a:off x="914400" y="685800"/>
            <a:ext cx="89226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Modelo por competencias.</a:t>
            </a:r>
            <a:endParaRPr b="1" i="0" sz="36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t/>
            </a:r>
            <a:endParaRPr b="1" i="0" sz="4000" u="none" cap="none" strike="noStrike">
              <a:solidFill>
                <a:srgbClr val="00376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21" name="Google Shape;721;p80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4" cy="2042576"/>
          </a:xfrm>
          <a:prstGeom prst="rect">
            <a:avLst/>
          </a:prstGeom>
          <a:noFill/>
          <a:ln>
            <a:noFill/>
          </a:ln>
        </p:spPr>
      </p:pic>
      <p:sp>
        <p:nvSpPr>
          <p:cNvPr id="722" name="Google Shape;722;p80"/>
          <p:cNvSpPr txBox="1"/>
          <p:nvPr/>
        </p:nvSpPr>
        <p:spPr>
          <a:xfrm>
            <a:off x="914400" y="2449088"/>
            <a:ext cx="4739524" cy="24622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“Conjunto de procesos relacionados con las personas que integran la organización y que tienen como propósito alinearlas en pos de los objetivos organizacionales o empresariales”. </a:t>
            </a:r>
            <a:r>
              <a:rPr b="1" i="0" lang="en-US" sz="1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Martha Alles (2015). </a:t>
            </a:r>
            <a:endParaRPr b="0" i="0" sz="22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23" name="Google Shape;723;p8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37276" y="1253428"/>
            <a:ext cx="4877223" cy="47796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2023-04-14T22:30:26Z</dcterms:created>
  <dc:creator>Maria Fernanda Sequeira Vargas</dc:creator>
</cp:coreProperties>
</file>