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y="6858000" cx="12192000"/>
  <p:notesSz cx="6858000" cy="9144000"/>
  <p:embeddedFontLst>
    <p:embeddedFont>
      <p:font typeface="Montserrat SemiBold"/>
      <p:regular r:id="rId52"/>
      <p:bold r:id="rId53"/>
      <p:italic r:id="rId54"/>
      <p:boldItalic r:id="rId55"/>
    </p:embeddedFont>
    <p:embeddedFont>
      <p:font typeface="Playfair Display"/>
      <p:regular r:id="rId56"/>
      <p:bold r:id="rId57"/>
      <p:italic r:id="rId58"/>
      <p:boldItalic r:id="rId59"/>
    </p:embeddedFont>
    <p:embeddedFont>
      <p:font typeface="Montserrat"/>
      <p:bold r:id="rId60"/>
      <p:boldItalic r:id="rId61"/>
    </p:embeddedFont>
    <p:embeddedFont>
      <p:font typeface="Montserrat Medium"/>
      <p:regular r:id="rId62"/>
      <p:bold r:id="rId63"/>
      <p:italic r:id="rId64"/>
      <p:boldItalic r:id="rId65"/>
    </p:embeddedFont>
    <p:embeddedFont>
      <p:font typeface="Lato Light"/>
      <p:regular r:id="rId66"/>
      <p:bold r:id="rId67"/>
      <p:italic r:id="rId68"/>
      <p:boldItalic r:id="rId69"/>
    </p:embeddedFont>
    <p:embeddedFont>
      <p:font typeface="Montserrat Thin"/>
      <p:regular r:id="rId70"/>
      <p:bold r:id="rId71"/>
      <p:italic r:id="rId72"/>
      <p:boldItalic r:id="rId7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4" roundtripDataSignature="AMtx7mgPHrsxIxfLi5HET4noLHIdaVkS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72F09C-3D51-45B7-B617-217D417F1819}">
  <a:tblStyle styleId="{3A72F09C-3D51-45B7-B617-217D417F1819}" styleName="Table_0">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CDD4EA"/>
          </a:solidFill>
        </a:fill>
      </a:tcStyle>
    </a:wholeTbl>
    <a:band1H>
      <a:tcTxStyle/>
    </a:band1H>
    <a:band2H>
      <a:tcTxStyle b="off" i="off"/>
      <a:tcStyle>
        <a:fill>
          <a:solidFill>
            <a:srgbClr val="E8EBF5"/>
          </a:solidFill>
        </a:fill>
      </a:tcStyle>
    </a:band2H>
    <a:band1V>
      <a:tcTxStyle/>
    </a:band1V>
    <a:band2V>
      <a:tcTxStyle/>
    </a:band2V>
    <a:lastCol>
      <a:tcTxStyle/>
    </a:lastCol>
    <a:firstCol>
      <a:tcTxStyle b="on" i="off">
        <a:font>
          <a:latin typeface="Arial"/>
          <a:ea typeface="Arial"/>
          <a:cs typeface="Arial"/>
        </a:font>
        <a:srgbClr val="FFFFFF"/>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chemeClr val="accent1"/>
          </a:solidFill>
        </a:fill>
      </a:tcStyle>
    </a:firstCol>
    <a:lastRow>
      <a:tcTxStyle b="on" i="off">
        <a:font>
          <a:latin typeface="Arial"/>
          <a:ea typeface="Arial"/>
          <a:cs typeface="Arial"/>
        </a:font>
        <a:srgbClr val="FFFFFF"/>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381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chemeClr val="accent1"/>
          </a:solidFill>
        </a:fill>
      </a:tcStyle>
    </a:lastRow>
    <a:seCell>
      <a:tcTxStyle/>
    </a:seCell>
    <a:swCell>
      <a:tcTxStyle/>
    </a:swCell>
    <a:firstRow>
      <a:tcTxStyle b="on" i="off">
        <a:font>
          <a:latin typeface="Arial"/>
          <a:ea typeface="Arial"/>
          <a:cs typeface="Arial"/>
        </a:font>
        <a:srgbClr val="FFFFFF"/>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381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MontserratThin-boldItalic.fntdata"/><Relationship Id="rId72" Type="http://schemas.openxmlformats.org/officeDocument/2006/relationships/font" Target="fonts/MontserratThin-italic.fntdata"/><Relationship Id="rId31" Type="http://schemas.openxmlformats.org/officeDocument/2006/relationships/slide" Target="slides/slide26.xml"/><Relationship Id="rId30" Type="http://schemas.openxmlformats.org/officeDocument/2006/relationships/slide" Target="slides/slide25.xml"/><Relationship Id="rId74" Type="http://customschemas.google.com/relationships/presentationmetadata" Target="metadata"/><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MontserratThin-bold.fntdata"/><Relationship Id="rId70" Type="http://schemas.openxmlformats.org/officeDocument/2006/relationships/font" Target="fonts/MontserratThin-regular.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MontserratMedium-regular.fntdata"/><Relationship Id="rId61" Type="http://schemas.openxmlformats.org/officeDocument/2006/relationships/font" Target="fonts/Montserrat-boldItalic.fntdata"/><Relationship Id="rId20" Type="http://schemas.openxmlformats.org/officeDocument/2006/relationships/slide" Target="slides/slide15.xml"/><Relationship Id="rId64" Type="http://schemas.openxmlformats.org/officeDocument/2006/relationships/font" Target="fonts/MontserratMedium-italic.fntdata"/><Relationship Id="rId63" Type="http://schemas.openxmlformats.org/officeDocument/2006/relationships/font" Target="fonts/MontserratMedium-bold.fntdata"/><Relationship Id="rId22" Type="http://schemas.openxmlformats.org/officeDocument/2006/relationships/slide" Target="slides/slide17.xml"/><Relationship Id="rId66" Type="http://schemas.openxmlformats.org/officeDocument/2006/relationships/font" Target="fonts/LatoLight-regular.fntdata"/><Relationship Id="rId21" Type="http://schemas.openxmlformats.org/officeDocument/2006/relationships/slide" Target="slides/slide16.xml"/><Relationship Id="rId65" Type="http://schemas.openxmlformats.org/officeDocument/2006/relationships/font" Target="fonts/MontserratMedium-boldItalic.fntdata"/><Relationship Id="rId24" Type="http://schemas.openxmlformats.org/officeDocument/2006/relationships/slide" Target="slides/slide19.xml"/><Relationship Id="rId68" Type="http://schemas.openxmlformats.org/officeDocument/2006/relationships/font" Target="fonts/LatoLight-italic.fntdata"/><Relationship Id="rId23" Type="http://schemas.openxmlformats.org/officeDocument/2006/relationships/slide" Target="slides/slide18.xml"/><Relationship Id="rId67" Type="http://schemas.openxmlformats.org/officeDocument/2006/relationships/font" Target="fonts/LatoLight-bold.fntdata"/><Relationship Id="rId60" Type="http://schemas.openxmlformats.org/officeDocument/2006/relationships/font" Target="fonts/Montserrat-bold.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Light-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MontserratSemiBold-bold.fntdata"/><Relationship Id="rId52" Type="http://schemas.openxmlformats.org/officeDocument/2006/relationships/font" Target="fonts/MontserratSemiBold-regular.fntdata"/><Relationship Id="rId11" Type="http://schemas.openxmlformats.org/officeDocument/2006/relationships/slide" Target="slides/slide6.xml"/><Relationship Id="rId55" Type="http://schemas.openxmlformats.org/officeDocument/2006/relationships/font" Target="fonts/MontserratSemiBold-boldItalic.fntdata"/><Relationship Id="rId10" Type="http://schemas.openxmlformats.org/officeDocument/2006/relationships/slide" Target="slides/slide5.xml"/><Relationship Id="rId54" Type="http://schemas.openxmlformats.org/officeDocument/2006/relationships/font" Target="fonts/MontserratSemiBold-italic.fntdata"/><Relationship Id="rId13" Type="http://schemas.openxmlformats.org/officeDocument/2006/relationships/slide" Target="slides/slide8.xml"/><Relationship Id="rId57" Type="http://schemas.openxmlformats.org/officeDocument/2006/relationships/font" Target="fonts/PlayfairDisplay-bold.fntdata"/><Relationship Id="rId12" Type="http://schemas.openxmlformats.org/officeDocument/2006/relationships/slide" Target="slides/slide7.xml"/><Relationship Id="rId56" Type="http://schemas.openxmlformats.org/officeDocument/2006/relationships/font" Target="fonts/PlayfairDisplay-regular.fntdata"/><Relationship Id="rId15" Type="http://schemas.openxmlformats.org/officeDocument/2006/relationships/slide" Target="slides/slide10.xml"/><Relationship Id="rId59" Type="http://schemas.openxmlformats.org/officeDocument/2006/relationships/font" Target="fonts/PlayfairDisplay-boldItalic.fntdata"/><Relationship Id="rId14" Type="http://schemas.openxmlformats.org/officeDocument/2006/relationships/slide" Target="slides/slide9.xml"/><Relationship Id="rId58" Type="http://schemas.openxmlformats.org/officeDocument/2006/relationships/font" Target="fonts/PlayfairDisplay-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2" name="Google Shape;412;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1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8" name="Google Shape;518;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1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9" name="Google Shape;539;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1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7" name="Google Shape;547;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2" name="Google Shape;562;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p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6" name="Google Shape;576;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1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2" name="Google Shape;592;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6" name="Google Shape;606;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1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3" name="Google Shape;613;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1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0" name="Google Shape;62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1" name="Google Shape;421;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p2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7" name="Google Shape;627;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2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1" name="Google Shape;64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2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8" name="Google Shape;648;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5" name="Google Shape;655;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2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2" name="Google Shape;662;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p2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6" name="Google Shape;676;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2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2" name="Google Shape;682;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2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9" name="Google Shape;689;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5" name="Google Shape;695;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p2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2" name="Google Shape;702;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3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8" name="Google Shape;708;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p3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0" name="Google Shape;720;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p3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7" name="Google Shape;727;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p3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4" name="Google Shape;734;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p3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1" name="Google Shape;741;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3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8" name="Google Shape;748;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p3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5" name="Google Shape;755;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3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2" name="Google Shape;762;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p3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9" name="Google Shape;769;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p3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0" name="Google Shape;780;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6" name="Google Shape;456;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p4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8" name="Google Shape;788;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p4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5" name="Google Shape;795;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p4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3" name="Google Shape;803;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p4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4" name="Google Shape;814;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p4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6" name="Google Shape;826;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4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8" name="Google Shape;848;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p4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0" name="Google Shape;870;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1" name="Google Shape;471;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7" name="Google Shape;487;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6" name="Google Shape;50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2" name="Google Shape;512;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tx">
  <p:cSld name="TITLE_AND_BODY">
    <p:spTree>
      <p:nvGrpSpPr>
        <p:cNvPr id="9" name="Shape 9"/>
        <p:cNvGrpSpPr/>
        <p:nvPr/>
      </p:nvGrpSpPr>
      <p:grpSpPr>
        <a:xfrm>
          <a:off x="0" y="0"/>
          <a:ext cx="0" cy="0"/>
          <a:chOff x="0" y="0"/>
          <a:chExt cx="0" cy="0"/>
        </a:xfrm>
      </p:grpSpPr>
      <p:sp>
        <p:nvSpPr>
          <p:cNvPr id="10" name="Google Shape;10;p48"/>
          <p:cNvSpPr txBox="1"/>
          <p:nvPr>
            <p:ph idx="12" type="sldNum"/>
          </p:nvPr>
        </p:nvSpPr>
        <p:spPr>
          <a:xfrm>
            <a:off x="11323617" y="6414770"/>
            <a:ext cx="258584" cy="248266"/>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Diseño personalizado">
  <p:cSld name="4_Diseño personalizado">
    <p:spTree>
      <p:nvGrpSpPr>
        <p:cNvPr id="99" name="Shape 99"/>
        <p:cNvGrpSpPr/>
        <p:nvPr/>
      </p:nvGrpSpPr>
      <p:grpSpPr>
        <a:xfrm>
          <a:off x="0" y="0"/>
          <a:ext cx="0" cy="0"/>
          <a:chOff x="0" y="0"/>
          <a:chExt cx="0" cy="0"/>
        </a:xfrm>
      </p:grpSpPr>
      <p:sp>
        <p:nvSpPr>
          <p:cNvPr id="100" name="Google Shape;100;p57"/>
          <p:cNvSpPr txBox="1"/>
          <p:nvPr>
            <p:ph type="title"/>
          </p:nvPr>
        </p:nvSpPr>
        <p:spPr>
          <a:xfrm>
            <a:off x="6096000" y="2148540"/>
            <a:ext cx="4847303" cy="1325564"/>
          </a:xfrm>
          <a:prstGeom prst="rect">
            <a:avLst/>
          </a:prstGeom>
          <a:noFill/>
          <a:ln>
            <a:noFill/>
          </a:ln>
        </p:spPr>
        <p:txBody>
          <a:bodyPr anchorCtr="0" anchor="ctr" bIns="45675" lIns="45675" spcFirstLastPara="1" rIns="45675" wrap="square" tIns="45675">
            <a:normAutofit/>
          </a:bodyPr>
          <a:lstStyle>
            <a:lvl1pPr lvl="0" algn="ctr">
              <a:lnSpc>
                <a:spcPct val="90000"/>
              </a:lnSpc>
              <a:spcBef>
                <a:spcPts val="0"/>
              </a:spcBef>
              <a:spcAft>
                <a:spcPts val="0"/>
              </a:spcAft>
              <a:buClr>
                <a:srgbClr val="00376F"/>
              </a:buClr>
              <a:buSzPts val="3600"/>
              <a:buFont typeface="Montserrat"/>
              <a:buNone/>
              <a:defRPr b="1" sz="3600">
                <a:solidFill>
                  <a:srgbClr val="00376F"/>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01" name="Google Shape;101;p57"/>
          <p:cNvSpPr txBox="1"/>
          <p:nvPr>
            <p:ph idx="1" type="body"/>
          </p:nvPr>
        </p:nvSpPr>
        <p:spPr>
          <a:xfrm>
            <a:off x="6096000" y="3672520"/>
            <a:ext cx="3413125" cy="399936"/>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0376F"/>
              </a:buClr>
              <a:buSzPts val="2000"/>
              <a:buFont typeface="Montserrat"/>
              <a:buNone/>
              <a:defRPr sz="2000">
                <a:solidFill>
                  <a:srgbClr val="00376F"/>
                </a:solidFill>
                <a:latin typeface="Montserrat"/>
                <a:ea typeface="Montserrat"/>
                <a:cs typeface="Montserrat"/>
                <a:sym typeface="Montserrat"/>
              </a:defRPr>
            </a:lvl1pPr>
            <a:lvl2pPr indent="-355600" lvl="1" marL="914400" algn="l">
              <a:lnSpc>
                <a:spcPct val="90000"/>
              </a:lnSpc>
              <a:spcBef>
                <a:spcPts val="1000"/>
              </a:spcBef>
              <a:spcAft>
                <a:spcPts val="0"/>
              </a:spcAft>
              <a:buClr>
                <a:srgbClr val="00376F"/>
              </a:buClr>
              <a:buSzPts val="2000"/>
              <a:buFont typeface="Montserrat"/>
              <a:buChar char="•"/>
              <a:defRPr sz="2000">
                <a:solidFill>
                  <a:srgbClr val="00376F"/>
                </a:solidFill>
                <a:latin typeface="Montserrat"/>
                <a:ea typeface="Montserrat"/>
                <a:cs typeface="Montserrat"/>
                <a:sym typeface="Montserrat"/>
              </a:defRPr>
            </a:lvl2pPr>
            <a:lvl3pPr indent="-355600" lvl="2" marL="1371600" algn="l">
              <a:lnSpc>
                <a:spcPct val="90000"/>
              </a:lnSpc>
              <a:spcBef>
                <a:spcPts val="1000"/>
              </a:spcBef>
              <a:spcAft>
                <a:spcPts val="0"/>
              </a:spcAft>
              <a:buClr>
                <a:srgbClr val="00376F"/>
              </a:buClr>
              <a:buSzPts val="2000"/>
              <a:buFont typeface="Montserrat"/>
              <a:buChar char="•"/>
              <a:defRPr sz="2000">
                <a:solidFill>
                  <a:srgbClr val="00376F"/>
                </a:solidFill>
                <a:latin typeface="Montserrat"/>
                <a:ea typeface="Montserrat"/>
                <a:cs typeface="Montserrat"/>
                <a:sym typeface="Montserrat"/>
              </a:defRPr>
            </a:lvl3pPr>
            <a:lvl4pPr indent="-355600" lvl="3" marL="1828800" algn="l">
              <a:lnSpc>
                <a:spcPct val="90000"/>
              </a:lnSpc>
              <a:spcBef>
                <a:spcPts val="1000"/>
              </a:spcBef>
              <a:spcAft>
                <a:spcPts val="0"/>
              </a:spcAft>
              <a:buClr>
                <a:srgbClr val="00376F"/>
              </a:buClr>
              <a:buSzPts val="2000"/>
              <a:buFont typeface="Montserrat"/>
              <a:buChar char="•"/>
              <a:defRPr sz="2000">
                <a:solidFill>
                  <a:srgbClr val="00376F"/>
                </a:solidFill>
                <a:latin typeface="Montserrat"/>
                <a:ea typeface="Montserrat"/>
                <a:cs typeface="Montserrat"/>
                <a:sym typeface="Montserrat"/>
              </a:defRPr>
            </a:lvl4pPr>
            <a:lvl5pPr indent="-355600" lvl="4" marL="2286000" algn="l">
              <a:lnSpc>
                <a:spcPct val="90000"/>
              </a:lnSpc>
              <a:spcBef>
                <a:spcPts val="1000"/>
              </a:spcBef>
              <a:spcAft>
                <a:spcPts val="0"/>
              </a:spcAft>
              <a:buClr>
                <a:srgbClr val="00376F"/>
              </a:buClr>
              <a:buSzPts val="2000"/>
              <a:buFont typeface="Montserrat"/>
              <a:buChar char="•"/>
              <a:defRPr sz="2000">
                <a:solidFill>
                  <a:srgbClr val="00376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02" name="Google Shape;102;p57"/>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06;p90" id="103" name="Google Shape;103;p57"/>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07;p90" id="104" name="Google Shape;104;p57"/>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05" name="Google Shape;105;p57"/>
          <p:cNvSpPr/>
          <p:nvPr>
            <p:ph idx="2" type="pic"/>
          </p:nvPr>
        </p:nvSpPr>
        <p:spPr>
          <a:xfrm>
            <a:off x="1378093" y="6043500"/>
            <a:ext cx="1693865" cy="648210"/>
          </a:xfrm>
          <a:prstGeom prst="rect">
            <a:avLst/>
          </a:prstGeom>
          <a:noFill/>
          <a:ln>
            <a:noFill/>
          </a:ln>
        </p:spPr>
      </p:sp>
      <p:sp>
        <p:nvSpPr>
          <p:cNvPr id="106" name="Google Shape;106;p57"/>
          <p:cNvSpPr txBox="1"/>
          <p:nvPr>
            <p:ph idx="3" type="body"/>
          </p:nvPr>
        </p:nvSpPr>
        <p:spPr>
          <a:xfrm>
            <a:off x="6096000" y="4252812"/>
            <a:ext cx="3413125" cy="399936"/>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07" name="Google Shape;107;p57"/>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p:cSld name="Título y objetos">
    <p:spTree>
      <p:nvGrpSpPr>
        <p:cNvPr id="108" name="Shape 108"/>
        <p:cNvGrpSpPr/>
        <p:nvPr/>
      </p:nvGrpSpPr>
      <p:grpSpPr>
        <a:xfrm>
          <a:off x="0" y="0"/>
          <a:ext cx="0" cy="0"/>
          <a:chOff x="0" y="0"/>
          <a:chExt cx="0" cy="0"/>
        </a:xfrm>
      </p:grpSpPr>
      <p:sp>
        <p:nvSpPr>
          <p:cNvPr id="109" name="Google Shape;109;p58"/>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12;p91" id="110" name="Google Shape;110;p58"/>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13;p91" id="111" name="Google Shape;111;p58"/>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12" name="Google Shape;112;p58"/>
          <p:cNvSpPr/>
          <p:nvPr>
            <p:ph idx="2" type="pic"/>
          </p:nvPr>
        </p:nvSpPr>
        <p:spPr>
          <a:xfrm>
            <a:off x="1378093" y="6043500"/>
            <a:ext cx="1693865" cy="648210"/>
          </a:xfrm>
          <a:prstGeom prst="rect">
            <a:avLst/>
          </a:prstGeom>
          <a:noFill/>
          <a:ln>
            <a:noFill/>
          </a:ln>
        </p:spPr>
      </p:sp>
      <p:sp>
        <p:nvSpPr>
          <p:cNvPr id="113" name="Google Shape;113;p58"/>
          <p:cNvSpPr txBox="1"/>
          <p:nvPr>
            <p:ph idx="1" type="body"/>
          </p:nvPr>
        </p:nvSpPr>
        <p:spPr>
          <a:xfrm>
            <a:off x="2937668" y="621177"/>
            <a:ext cx="6316664" cy="1287922"/>
          </a:xfrm>
          <a:prstGeom prst="rect">
            <a:avLst/>
          </a:prstGeom>
          <a:noFill/>
          <a:ln>
            <a:noFill/>
          </a:ln>
        </p:spPr>
        <p:txBody>
          <a:bodyPr anchorCtr="0" anchor="ctr" bIns="45675" lIns="45675" spcFirstLastPara="1" rIns="45675" wrap="square" tIns="45675">
            <a:normAutofit/>
          </a:bodyPr>
          <a:lstStyle>
            <a:lvl1pPr indent="-228600" lvl="0" marL="457200" algn="ctr">
              <a:lnSpc>
                <a:spcPct val="90000"/>
              </a:lnSpc>
              <a:spcBef>
                <a:spcPts val="1000"/>
              </a:spcBef>
              <a:spcAft>
                <a:spcPts val="0"/>
              </a:spcAft>
              <a:buClr>
                <a:srgbClr val="C3C316"/>
              </a:buClr>
              <a:buSzPts val="4800"/>
              <a:buFont typeface="Montserrat"/>
              <a:buNone/>
              <a:defRPr b="1" sz="4800">
                <a:solidFill>
                  <a:srgbClr val="C3C316"/>
                </a:solidFill>
                <a:latin typeface="Montserrat"/>
                <a:ea typeface="Montserrat"/>
                <a:cs typeface="Montserrat"/>
                <a:sym typeface="Montserrat"/>
              </a:defRPr>
            </a:lvl1pPr>
            <a:lvl2pPr indent="-533400" lvl="1" marL="914400" algn="ctr">
              <a:lnSpc>
                <a:spcPct val="90000"/>
              </a:lnSpc>
              <a:spcBef>
                <a:spcPts val="1000"/>
              </a:spcBef>
              <a:spcAft>
                <a:spcPts val="0"/>
              </a:spcAft>
              <a:buClr>
                <a:srgbClr val="C3C316"/>
              </a:buClr>
              <a:buSzPts val="4800"/>
              <a:buFont typeface="Montserrat"/>
              <a:buChar char="•"/>
              <a:defRPr b="1" sz="4800">
                <a:solidFill>
                  <a:srgbClr val="C3C316"/>
                </a:solidFill>
                <a:latin typeface="Montserrat"/>
                <a:ea typeface="Montserrat"/>
                <a:cs typeface="Montserrat"/>
                <a:sym typeface="Montserrat"/>
              </a:defRPr>
            </a:lvl2pPr>
            <a:lvl3pPr indent="-533400" lvl="2" marL="1371600" algn="ctr">
              <a:lnSpc>
                <a:spcPct val="90000"/>
              </a:lnSpc>
              <a:spcBef>
                <a:spcPts val="1000"/>
              </a:spcBef>
              <a:spcAft>
                <a:spcPts val="0"/>
              </a:spcAft>
              <a:buClr>
                <a:srgbClr val="C3C316"/>
              </a:buClr>
              <a:buSzPts val="4800"/>
              <a:buFont typeface="Montserrat"/>
              <a:buChar char="•"/>
              <a:defRPr b="1" sz="4800">
                <a:solidFill>
                  <a:srgbClr val="C3C316"/>
                </a:solidFill>
                <a:latin typeface="Montserrat"/>
                <a:ea typeface="Montserrat"/>
                <a:cs typeface="Montserrat"/>
                <a:sym typeface="Montserrat"/>
              </a:defRPr>
            </a:lvl3pPr>
            <a:lvl4pPr indent="-533400" lvl="3" marL="1828800" algn="ctr">
              <a:lnSpc>
                <a:spcPct val="90000"/>
              </a:lnSpc>
              <a:spcBef>
                <a:spcPts val="1000"/>
              </a:spcBef>
              <a:spcAft>
                <a:spcPts val="0"/>
              </a:spcAft>
              <a:buClr>
                <a:srgbClr val="C3C316"/>
              </a:buClr>
              <a:buSzPts val="4800"/>
              <a:buFont typeface="Montserrat"/>
              <a:buChar char="•"/>
              <a:defRPr b="1" sz="4800">
                <a:solidFill>
                  <a:srgbClr val="C3C316"/>
                </a:solidFill>
                <a:latin typeface="Montserrat"/>
                <a:ea typeface="Montserrat"/>
                <a:cs typeface="Montserrat"/>
                <a:sym typeface="Montserrat"/>
              </a:defRPr>
            </a:lvl4pPr>
            <a:lvl5pPr indent="-533400" lvl="4" marL="2286000" algn="ctr">
              <a:lnSpc>
                <a:spcPct val="90000"/>
              </a:lnSpc>
              <a:spcBef>
                <a:spcPts val="1000"/>
              </a:spcBef>
              <a:spcAft>
                <a:spcPts val="0"/>
              </a:spcAft>
              <a:buClr>
                <a:srgbClr val="C3C316"/>
              </a:buClr>
              <a:buSzPts val="4800"/>
              <a:buFont typeface="Montserrat"/>
              <a:buChar char="•"/>
              <a:defRPr b="1" sz="4800">
                <a:solidFill>
                  <a:srgbClr val="C3C316"/>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14" name="Google Shape;114;p58"/>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Diseño personalizado">
  <p:cSld name="20_Diseño personalizado">
    <p:spTree>
      <p:nvGrpSpPr>
        <p:cNvPr id="115" name="Shape 115"/>
        <p:cNvGrpSpPr/>
        <p:nvPr/>
      </p:nvGrpSpPr>
      <p:grpSpPr>
        <a:xfrm>
          <a:off x="0" y="0"/>
          <a:ext cx="0" cy="0"/>
          <a:chOff x="0" y="0"/>
          <a:chExt cx="0" cy="0"/>
        </a:xfrm>
      </p:grpSpPr>
      <p:sp>
        <p:nvSpPr>
          <p:cNvPr id="116" name="Google Shape;116;p59"/>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17" name="Google Shape;117;p59"/>
          <p:cNvSpPr txBox="1"/>
          <p:nvPr>
            <p:ph idx="12" type="sldNum"/>
          </p:nvPr>
        </p:nvSpPr>
        <p:spPr>
          <a:xfrm>
            <a:off x="11095216" y="6414780"/>
            <a:ext cx="258585" cy="248265"/>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Diseño personalizado">
  <p:cSld name="6_Diseño personalizado">
    <p:spTree>
      <p:nvGrpSpPr>
        <p:cNvPr id="118" name="Shape 118"/>
        <p:cNvGrpSpPr/>
        <p:nvPr/>
      </p:nvGrpSpPr>
      <p:grpSpPr>
        <a:xfrm>
          <a:off x="0" y="0"/>
          <a:ext cx="0" cy="0"/>
          <a:chOff x="0" y="0"/>
          <a:chExt cx="0" cy="0"/>
        </a:xfrm>
      </p:grpSpPr>
      <p:sp>
        <p:nvSpPr>
          <p:cNvPr id="119" name="Google Shape;119;p60"/>
          <p:cNvSpPr/>
          <p:nvPr>
            <p:ph idx="2" type="pic"/>
          </p:nvPr>
        </p:nvSpPr>
        <p:spPr>
          <a:xfrm>
            <a:off x="-100298" y="-25399"/>
            <a:ext cx="6952403" cy="6936956"/>
          </a:xfrm>
          <a:prstGeom prst="rect">
            <a:avLst/>
          </a:prstGeom>
          <a:noFill/>
          <a:ln>
            <a:noFill/>
          </a:ln>
        </p:spPr>
      </p:sp>
      <p:sp>
        <p:nvSpPr>
          <p:cNvPr id="120" name="Google Shape;120;p60"/>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21" name="Google Shape;121;p60"/>
          <p:cNvSpPr txBox="1"/>
          <p:nvPr>
            <p:ph type="title"/>
          </p:nvPr>
        </p:nvSpPr>
        <p:spPr>
          <a:xfrm>
            <a:off x="530402" y="511926"/>
            <a:ext cx="3389245" cy="662783"/>
          </a:xfrm>
          <a:prstGeom prst="rect">
            <a:avLst/>
          </a:prstGeom>
          <a:noFill/>
          <a:ln>
            <a:noFill/>
          </a:ln>
        </p:spPr>
        <p:txBody>
          <a:bodyPr anchorCtr="0" anchor="t" bIns="45675" lIns="45675" spcFirstLastPara="1" rIns="45675" wrap="square" tIns="45675">
            <a:normAutofit/>
          </a:bodyPr>
          <a:lstStyle>
            <a:lvl1pPr lvl="0" algn="l">
              <a:lnSpc>
                <a:spcPct val="90000"/>
              </a:lnSpc>
              <a:spcBef>
                <a:spcPts val="0"/>
              </a:spcBef>
              <a:spcAft>
                <a:spcPts val="0"/>
              </a:spcAft>
              <a:buClr>
                <a:srgbClr val="00376F"/>
              </a:buClr>
              <a:buSzPts val="4400"/>
              <a:buFont typeface="Montserrat"/>
              <a:buNone/>
              <a:defRPr b="1">
                <a:solidFill>
                  <a:srgbClr val="00376F"/>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pic>
        <p:nvPicPr>
          <p:cNvPr descr="Google Shape;125;p93" id="122" name="Google Shape;122;p60"/>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26;p93" id="123" name="Google Shape;123;p60"/>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24" name="Google Shape;124;p60"/>
          <p:cNvSpPr/>
          <p:nvPr>
            <p:ph idx="3" type="pic"/>
          </p:nvPr>
        </p:nvSpPr>
        <p:spPr>
          <a:xfrm>
            <a:off x="1378093" y="6043500"/>
            <a:ext cx="1693865" cy="648210"/>
          </a:xfrm>
          <a:prstGeom prst="rect">
            <a:avLst/>
          </a:prstGeom>
          <a:noFill/>
          <a:ln>
            <a:noFill/>
          </a:ln>
        </p:spPr>
      </p:sp>
      <p:sp>
        <p:nvSpPr>
          <p:cNvPr id="125" name="Google Shape;125;p60"/>
          <p:cNvSpPr txBox="1"/>
          <p:nvPr>
            <p:ph idx="1" type="body"/>
          </p:nvPr>
        </p:nvSpPr>
        <p:spPr>
          <a:xfrm>
            <a:off x="6436459" y="913526"/>
            <a:ext cx="3181351" cy="340192"/>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0A0B1"/>
              </a:buClr>
              <a:buSzPts val="2000"/>
              <a:buFont typeface="Montserrat"/>
              <a:buNone/>
              <a:defRPr b="1" sz="2000">
                <a:solidFill>
                  <a:srgbClr val="00A0B1"/>
                </a:solidFill>
                <a:latin typeface="Montserrat"/>
                <a:ea typeface="Montserrat"/>
                <a:cs typeface="Montserrat"/>
                <a:sym typeface="Montserrat"/>
              </a:defRPr>
            </a:lvl1pPr>
            <a:lvl2pPr indent="-355600" lvl="1" marL="9144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2pPr>
            <a:lvl3pPr indent="-355600" lvl="2" marL="13716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3pPr>
            <a:lvl4pPr indent="-355600" lvl="3" marL="18288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4pPr>
            <a:lvl5pPr indent="-355600" lvl="4" marL="22860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26" name="Google Shape;126;p60"/>
          <p:cNvSpPr txBox="1"/>
          <p:nvPr>
            <p:ph idx="4" type="body"/>
          </p:nvPr>
        </p:nvSpPr>
        <p:spPr>
          <a:xfrm>
            <a:off x="6412419" y="1361479"/>
            <a:ext cx="3721101"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27" name="Google Shape;127;p60"/>
          <p:cNvSpPr txBox="1"/>
          <p:nvPr>
            <p:ph idx="5" type="body"/>
          </p:nvPr>
        </p:nvSpPr>
        <p:spPr>
          <a:xfrm>
            <a:off x="6967038" y="2098858"/>
            <a:ext cx="3181351" cy="34019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28" name="Google Shape;128;p60"/>
          <p:cNvSpPr txBox="1"/>
          <p:nvPr>
            <p:ph idx="6" type="body"/>
          </p:nvPr>
        </p:nvSpPr>
        <p:spPr>
          <a:xfrm>
            <a:off x="6942997" y="2546812"/>
            <a:ext cx="3721101"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29" name="Google Shape;129;p60"/>
          <p:cNvSpPr txBox="1"/>
          <p:nvPr>
            <p:ph idx="7" type="body"/>
          </p:nvPr>
        </p:nvSpPr>
        <p:spPr>
          <a:xfrm>
            <a:off x="7452460" y="3284192"/>
            <a:ext cx="3181351" cy="34019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0" name="Google Shape;130;p60"/>
          <p:cNvSpPr txBox="1"/>
          <p:nvPr>
            <p:ph idx="8" type="body"/>
          </p:nvPr>
        </p:nvSpPr>
        <p:spPr>
          <a:xfrm>
            <a:off x="7428420" y="3732145"/>
            <a:ext cx="3721101"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1" name="Google Shape;131;p60"/>
          <p:cNvSpPr txBox="1"/>
          <p:nvPr>
            <p:ph idx="9" type="body"/>
          </p:nvPr>
        </p:nvSpPr>
        <p:spPr>
          <a:xfrm>
            <a:off x="7915305" y="4469524"/>
            <a:ext cx="3181351" cy="34019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2" name="Google Shape;132;p60"/>
          <p:cNvSpPr txBox="1"/>
          <p:nvPr>
            <p:ph idx="13" type="body"/>
          </p:nvPr>
        </p:nvSpPr>
        <p:spPr>
          <a:xfrm>
            <a:off x="7891263" y="4917478"/>
            <a:ext cx="3595026"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3" name="Google Shape;133;p60"/>
          <p:cNvSpPr txBox="1"/>
          <p:nvPr>
            <p:ph idx="14" type="body"/>
          </p:nvPr>
        </p:nvSpPr>
        <p:spPr>
          <a:xfrm>
            <a:off x="5180372" y="943516"/>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4" name="Google Shape;134;p60"/>
          <p:cNvSpPr txBox="1"/>
          <p:nvPr>
            <p:ph idx="15" type="body"/>
          </p:nvPr>
        </p:nvSpPr>
        <p:spPr>
          <a:xfrm>
            <a:off x="5622463" y="2192676"/>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5" name="Google Shape;135;p60"/>
          <p:cNvSpPr txBox="1"/>
          <p:nvPr>
            <p:ph idx="16" type="body"/>
          </p:nvPr>
        </p:nvSpPr>
        <p:spPr>
          <a:xfrm>
            <a:off x="6190500" y="3384167"/>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6" name="Google Shape;136;p60"/>
          <p:cNvSpPr txBox="1"/>
          <p:nvPr>
            <p:ph idx="17" type="body"/>
          </p:nvPr>
        </p:nvSpPr>
        <p:spPr>
          <a:xfrm>
            <a:off x="6730826" y="4575657"/>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37" name="Google Shape;137;p60"/>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Diseño personalizado">
  <p:cSld name="8_Diseño personalizado">
    <p:spTree>
      <p:nvGrpSpPr>
        <p:cNvPr id="138" name="Shape 138"/>
        <p:cNvGrpSpPr/>
        <p:nvPr/>
      </p:nvGrpSpPr>
      <p:grpSpPr>
        <a:xfrm>
          <a:off x="0" y="0"/>
          <a:ext cx="0" cy="0"/>
          <a:chOff x="0" y="0"/>
          <a:chExt cx="0" cy="0"/>
        </a:xfrm>
      </p:grpSpPr>
      <p:sp>
        <p:nvSpPr>
          <p:cNvPr id="139" name="Google Shape;139;p61"/>
          <p:cNvSpPr/>
          <p:nvPr>
            <p:ph idx="2" type="pic"/>
          </p:nvPr>
        </p:nvSpPr>
        <p:spPr>
          <a:xfrm flipH="1">
            <a:off x="5839323" y="-46389"/>
            <a:ext cx="6407037" cy="7020307"/>
          </a:xfrm>
          <a:prstGeom prst="rect">
            <a:avLst/>
          </a:prstGeom>
          <a:noFill/>
          <a:ln>
            <a:noFill/>
          </a:ln>
        </p:spPr>
      </p:sp>
      <p:sp>
        <p:nvSpPr>
          <p:cNvPr id="140" name="Google Shape;140;p61"/>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41" name="Google Shape;141;p61"/>
          <p:cNvSpPr txBox="1"/>
          <p:nvPr>
            <p:ph type="title"/>
          </p:nvPr>
        </p:nvSpPr>
        <p:spPr>
          <a:xfrm>
            <a:off x="6548467" y="455412"/>
            <a:ext cx="3389244" cy="662783"/>
          </a:xfrm>
          <a:prstGeom prst="rect">
            <a:avLst/>
          </a:prstGeom>
          <a:noFill/>
          <a:ln>
            <a:noFill/>
          </a:ln>
        </p:spPr>
        <p:txBody>
          <a:bodyPr anchorCtr="0" anchor="t" bIns="45675" lIns="45675" spcFirstLastPara="1" rIns="45675" wrap="square" tIns="45675">
            <a:normAutofit/>
          </a:bodyPr>
          <a:lstStyle>
            <a:lvl1pPr lvl="0" algn="l">
              <a:lnSpc>
                <a:spcPct val="90000"/>
              </a:lnSpc>
              <a:spcBef>
                <a:spcPts val="0"/>
              </a:spcBef>
              <a:spcAft>
                <a:spcPts val="0"/>
              </a:spcAft>
              <a:buClr>
                <a:srgbClr val="00376F"/>
              </a:buClr>
              <a:buSzPts val="4400"/>
              <a:buFont typeface="Montserrat"/>
              <a:buNone/>
              <a:defRPr b="1">
                <a:solidFill>
                  <a:srgbClr val="00376F"/>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pic>
        <p:nvPicPr>
          <p:cNvPr descr="Google Shape;144;p94" id="142" name="Google Shape;142;p61"/>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45;p94" id="143" name="Google Shape;143;p61"/>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44" name="Google Shape;144;p61"/>
          <p:cNvSpPr/>
          <p:nvPr>
            <p:ph idx="3" type="pic"/>
          </p:nvPr>
        </p:nvSpPr>
        <p:spPr>
          <a:xfrm>
            <a:off x="1378093" y="6043500"/>
            <a:ext cx="1693865" cy="648210"/>
          </a:xfrm>
          <a:prstGeom prst="rect">
            <a:avLst/>
          </a:prstGeom>
          <a:noFill/>
          <a:ln>
            <a:noFill/>
          </a:ln>
        </p:spPr>
      </p:sp>
      <p:sp>
        <p:nvSpPr>
          <p:cNvPr id="145" name="Google Shape;145;p61"/>
          <p:cNvSpPr txBox="1"/>
          <p:nvPr>
            <p:ph idx="1" type="body"/>
          </p:nvPr>
        </p:nvSpPr>
        <p:spPr>
          <a:xfrm>
            <a:off x="1835407" y="913526"/>
            <a:ext cx="3181351" cy="340192"/>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0A0B1"/>
              </a:buClr>
              <a:buSzPts val="2000"/>
              <a:buFont typeface="Montserrat"/>
              <a:buNone/>
              <a:defRPr b="1" sz="2000">
                <a:solidFill>
                  <a:srgbClr val="00A0B1"/>
                </a:solidFill>
                <a:latin typeface="Montserrat"/>
                <a:ea typeface="Montserrat"/>
                <a:cs typeface="Montserrat"/>
                <a:sym typeface="Montserrat"/>
              </a:defRPr>
            </a:lvl1pPr>
            <a:lvl2pPr indent="-355600" lvl="1" marL="9144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2pPr>
            <a:lvl3pPr indent="-355600" lvl="2" marL="13716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3pPr>
            <a:lvl4pPr indent="-355600" lvl="3" marL="18288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4pPr>
            <a:lvl5pPr indent="-355600" lvl="4" marL="2286000" algn="l">
              <a:lnSpc>
                <a:spcPct val="90000"/>
              </a:lnSpc>
              <a:spcBef>
                <a:spcPts val="1000"/>
              </a:spcBef>
              <a:spcAft>
                <a:spcPts val="0"/>
              </a:spcAft>
              <a:buClr>
                <a:srgbClr val="00A0B1"/>
              </a:buClr>
              <a:buSzPts val="2000"/>
              <a:buFont typeface="Montserrat"/>
              <a:buChar char="•"/>
              <a:defRPr b="1" sz="2000">
                <a:solidFill>
                  <a:srgbClr val="00A0B1"/>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46" name="Google Shape;146;p61"/>
          <p:cNvSpPr txBox="1"/>
          <p:nvPr>
            <p:ph idx="4" type="body"/>
          </p:nvPr>
        </p:nvSpPr>
        <p:spPr>
          <a:xfrm>
            <a:off x="1811366" y="1361479"/>
            <a:ext cx="3721101"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47" name="Google Shape;147;p61"/>
          <p:cNvSpPr txBox="1"/>
          <p:nvPr>
            <p:ph idx="5" type="body"/>
          </p:nvPr>
        </p:nvSpPr>
        <p:spPr>
          <a:xfrm>
            <a:off x="2365986" y="2098858"/>
            <a:ext cx="3181351" cy="34019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48" name="Google Shape;148;p61"/>
          <p:cNvSpPr txBox="1"/>
          <p:nvPr>
            <p:ph idx="6" type="body"/>
          </p:nvPr>
        </p:nvSpPr>
        <p:spPr>
          <a:xfrm>
            <a:off x="2341945" y="2546812"/>
            <a:ext cx="3721101"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49" name="Google Shape;149;p61"/>
          <p:cNvSpPr txBox="1"/>
          <p:nvPr>
            <p:ph idx="7" type="body"/>
          </p:nvPr>
        </p:nvSpPr>
        <p:spPr>
          <a:xfrm>
            <a:off x="2851409" y="3284192"/>
            <a:ext cx="3181351" cy="34019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0" name="Google Shape;150;p61"/>
          <p:cNvSpPr txBox="1"/>
          <p:nvPr>
            <p:ph idx="8" type="body"/>
          </p:nvPr>
        </p:nvSpPr>
        <p:spPr>
          <a:xfrm>
            <a:off x="2827367" y="3732145"/>
            <a:ext cx="3721101"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1" name="Google Shape;151;p61"/>
          <p:cNvSpPr txBox="1"/>
          <p:nvPr>
            <p:ph idx="9" type="body"/>
          </p:nvPr>
        </p:nvSpPr>
        <p:spPr>
          <a:xfrm>
            <a:off x="3314253" y="4469524"/>
            <a:ext cx="3181351" cy="34019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2" name="Google Shape;152;p61"/>
          <p:cNvSpPr txBox="1"/>
          <p:nvPr>
            <p:ph idx="13" type="body"/>
          </p:nvPr>
        </p:nvSpPr>
        <p:spPr>
          <a:xfrm>
            <a:off x="3290211" y="4917478"/>
            <a:ext cx="3595026" cy="61434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3" name="Google Shape;153;p61"/>
          <p:cNvSpPr txBox="1"/>
          <p:nvPr>
            <p:ph idx="14" type="body"/>
          </p:nvPr>
        </p:nvSpPr>
        <p:spPr>
          <a:xfrm>
            <a:off x="579319" y="943516"/>
            <a:ext cx="768786"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4" name="Google Shape;154;p61"/>
          <p:cNvSpPr txBox="1"/>
          <p:nvPr>
            <p:ph idx="15" type="body"/>
          </p:nvPr>
        </p:nvSpPr>
        <p:spPr>
          <a:xfrm>
            <a:off x="1021411" y="2192676"/>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5" name="Google Shape;155;p61"/>
          <p:cNvSpPr txBox="1"/>
          <p:nvPr>
            <p:ph idx="16" type="body"/>
          </p:nvPr>
        </p:nvSpPr>
        <p:spPr>
          <a:xfrm>
            <a:off x="1589448" y="3384167"/>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6" name="Google Shape;156;p61"/>
          <p:cNvSpPr txBox="1"/>
          <p:nvPr>
            <p:ph idx="17" type="body"/>
          </p:nvPr>
        </p:nvSpPr>
        <p:spPr>
          <a:xfrm>
            <a:off x="2129775" y="4575657"/>
            <a:ext cx="768785" cy="554363"/>
          </a:xfrm>
          <a:prstGeom prst="rect">
            <a:avLst/>
          </a:prstGeom>
          <a:solidFill>
            <a:srgbClr val="FFFFFF"/>
          </a:solidFill>
          <a:ln cap="flat" cmpd="sng" w="9525">
            <a:solidFill>
              <a:srgbClr val="00A0B1"/>
            </a:solidFill>
            <a:prstDash val="solid"/>
            <a:round/>
            <a:headEnd len="sm" w="sm" type="none"/>
            <a:tailEnd len="sm" w="sm" type="none"/>
          </a:ln>
        </p:spPr>
        <p:txBody>
          <a:bodyPr anchorCtr="0" anchor="ctr"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57" name="Google Shape;157;p61"/>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Diseño personalizado">
  <p:cSld name="10_Diseño personalizado">
    <p:spTree>
      <p:nvGrpSpPr>
        <p:cNvPr id="158" name="Shape 158"/>
        <p:cNvGrpSpPr/>
        <p:nvPr/>
      </p:nvGrpSpPr>
      <p:grpSpPr>
        <a:xfrm>
          <a:off x="0" y="0"/>
          <a:ext cx="0" cy="0"/>
          <a:chOff x="0" y="0"/>
          <a:chExt cx="0" cy="0"/>
        </a:xfrm>
      </p:grpSpPr>
      <p:sp>
        <p:nvSpPr>
          <p:cNvPr id="159" name="Google Shape;159;p62"/>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61;p95" id="160" name="Google Shape;160;p62"/>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62;p95" id="161" name="Google Shape;161;p62"/>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62" name="Google Shape;162;p62"/>
          <p:cNvSpPr/>
          <p:nvPr>
            <p:ph idx="2" type="pic"/>
          </p:nvPr>
        </p:nvSpPr>
        <p:spPr>
          <a:xfrm>
            <a:off x="1378093" y="6043500"/>
            <a:ext cx="1693865" cy="648210"/>
          </a:xfrm>
          <a:prstGeom prst="rect">
            <a:avLst/>
          </a:prstGeom>
          <a:noFill/>
          <a:ln>
            <a:noFill/>
          </a:ln>
        </p:spPr>
      </p:sp>
      <p:sp>
        <p:nvSpPr>
          <p:cNvPr id="163" name="Google Shape;163;p62"/>
          <p:cNvSpPr txBox="1"/>
          <p:nvPr>
            <p:ph type="title"/>
          </p:nvPr>
        </p:nvSpPr>
        <p:spPr>
          <a:xfrm>
            <a:off x="798651" y="2113527"/>
            <a:ext cx="4924763" cy="245847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376F"/>
              </a:buClr>
              <a:buSzPts val="4400"/>
              <a:buFont typeface="Montserrat"/>
              <a:buNone/>
              <a:defRPr b="1">
                <a:solidFill>
                  <a:srgbClr val="00376F"/>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64" name="Google Shape;164;p62"/>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Diseño personalizado">
  <p:cSld name="3_Diseño personalizado">
    <p:spTree>
      <p:nvGrpSpPr>
        <p:cNvPr id="165" name="Shape 165"/>
        <p:cNvGrpSpPr/>
        <p:nvPr/>
      </p:nvGrpSpPr>
      <p:grpSpPr>
        <a:xfrm>
          <a:off x="0" y="0"/>
          <a:ext cx="0" cy="0"/>
          <a:chOff x="0" y="0"/>
          <a:chExt cx="0" cy="0"/>
        </a:xfrm>
      </p:grpSpPr>
      <p:sp>
        <p:nvSpPr>
          <p:cNvPr id="166" name="Google Shape;166;p63"/>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67;p96" id="167" name="Google Shape;167;p63"/>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68;p96" id="168" name="Google Shape;168;p63"/>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69" name="Google Shape;169;p63"/>
          <p:cNvSpPr/>
          <p:nvPr>
            <p:ph idx="2" type="pic"/>
          </p:nvPr>
        </p:nvSpPr>
        <p:spPr>
          <a:xfrm>
            <a:off x="1378093" y="6043500"/>
            <a:ext cx="1693865" cy="648210"/>
          </a:xfrm>
          <a:prstGeom prst="rect">
            <a:avLst/>
          </a:prstGeom>
          <a:noFill/>
          <a:ln>
            <a:noFill/>
          </a:ln>
        </p:spPr>
      </p:sp>
      <p:sp>
        <p:nvSpPr>
          <p:cNvPr id="170" name="Google Shape;170;p63"/>
          <p:cNvSpPr txBox="1"/>
          <p:nvPr>
            <p:ph type="title"/>
          </p:nvPr>
        </p:nvSpPr>
        <p:spPr>
          <a:xfrm>
            <a:off x="2797631" y="331873"/>
            <a:ext cx="6596738" cy="1325563"/>
          </a:xfrm>
          <a:prstGeom prst="rect">
            <a:avLst/>
          </a:prstGeom>
          <a:noFill/>
          <a:ln>
            <a:noFill/>
          </a:ln>
        </p:spPr>
        <p:txBody>
          <a:bodyPr anchorCtr="0" anchor="ctr" bIns="45675" lIns="45675" spcFirstLastPara="1" rIns="45675" wrap="square" tIns="45675">
            <a:normAutofit/>
          </a:bodyPr>
          <a:lstStyle>
            <a:lvl1pPr lvl="0" algn="ctr">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71" name="Google Shape;171;p63"/>
          <p:cNvSpPr txBox="1"/>
          <p:nvPr>
            <p:ph idx="1" type="body"/>
          </p:nvPr>
        </p:nvSpPr>
        <p:spPr>
          <a:xfrm>
            <a:off x="1898072" y="1989309"/>
            <a:ext cx="8395856" cy="3399121"/>
          </a:xfrm>
          <a:prstGeom prst="rect">
            <a:avLst/>
          </a:prstGeom>
          <a:noFill/>
          <a:ln>
            <a:noFill/>
          </a:ln>
        </p:spPr>
        <p:txBody>
          <a:bodyPr anchorCtr="0" anchor="t" bIns="45675" lIns="45675" spcFirstLastPara="1" rIns="45675" wrap="square" tIns="45675">
            <a:normAutofit/>
          </a:bodyPr>
          <a:lstStyle>
            <a:lvl1pPr indent="-355600" lvl="0" marL="457200" algn="l">
              <a:lnSpc>
                <a:spcPct val="90000"/>
              </a:lnSpc>
              <a:spcBef>
                <a:spcPts val="1000"/>
              </a:spcBef>
              <a:spcAft>
                <a:spcPts val="0"/>
              </a:spcAft>
              <a:buClr>
                <a:srgbClr val="C3C316"/>
              </a:buClr>
              <a:buSzPts val="2000"/>
              <a:buChar char="•"/>
              <a:defRPr sz="2000">
                <a:solidFill>
                  <a:srgbClr val="022248"/>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C3C316"/>
              </a:buClr>
              <a:buSzPts val="2000"/>
              <a:buNone/>
              <a:defRPr sz="2000">
                <a:solidFill>
                  <a:srgbClr val="022248"/>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C3C316"/>
              </a:buClr>
              <a:buSzPts val="2000"/>
              <a:buNone/>
              <a:defRPr sz="2000">
                <a:solidFill>
                  <a:srgbClr val="022248"/>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C3C316"/>
              </a:buClr>
              <a:buSzPts val="2000"/>
              <a:buNone/>
              <a:defRPr sz="2000">
                <a:solidFill>
                  <a:srgbClr val="022248"/>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C3C316"/>
              </a:buClr>
              <a:buSzPts val="2000"/>
              <a:buNone/>
              <a:defRPr sz="2000">
                <a:solidFill>
                  <a:srgbClr val="022248"/>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72" name="Google Shape;172;p63"/>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Diseño personalizado">
  <p:cSld name="11_Diseño personalizado">
    <p:spTree>
      <p:nvGrpSpPr>
        <p:cNvPr id="173" name="Shape 173"/>
        <p:cNvGrpSpPr/>
        <p:nvPr/>
      </p:nvGrpSpPr>
      <p:grpSpPr>
        <a:xfrm>
          <a:off x="0" y="0"/>
          <a:ext cx="0" cy="0"/>
          <a:chOff x="0" y="0"/>
          <a:chExt cx="0" cy="0"/>
        </a:xfrm>
      </p:grpSpPr>
      <p:sp>
        <p:nvSpPr>
          <p:cNvPr id="174" name="Google Shape;174;p64"/>
          <p:cNvSpPr/>
          <p:nvPr/>
        </p:nvSpPr>
        <p:spPr>
          <a:xfrm>
            <a:off x="-13393" y="5782648"/>
            <a:ext cx="12205394" cy="1102041"/>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75" name="Google Shape;175;p64"/>
          <p:cNvSpPr txBox="1"/>
          <p:nvPr>
            <p:ph type="title"/>
          </p:nvPr>
        </p:nvSpPr>
        <p:spPr>
          <a:xfrm>
            <a:off x="6991987" y="599649"/>
            <a:ext cx="4044044" cy="735451"/>
          </a:xfrm>
          <a:prstGeom prst="rect">
            <a:avLst/>
          </a:prstGeom>
          <a:noFill/>
          <a:ln>
            <a:noFill/>
          </a:ln>
        </p:spPr>
        <p:txBody>
          <a:bodyPr anchorCtr="0" anchor="t"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76" name="Google Shape;176;p64"/>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76;p97" id="177" name="Google Shape;177;p64"/>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77;p97" id="178" name="Google Shape;178;p64"/>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79" name="Google Shape;179;p64"/>
          <p:cNvSpPr/>
          <p:nvPr>
            <p:ph idx="2" type="pic"/>
          </p:nvPr>
        </p:nvSpPr>
        <p:spPr>
          <a:xfrm>
            <a:off x="1378093" y="6043500"/>
            <a:ext cx="1693865" cy="648210"/>
          </a:xfrm>
          <a:prstGeom prst="rect">
            <a:avLst/>
          </a:prstGeom>
          <a:noFill/>
          <a:ln>
            <a:noFill/>
          </a:ln>
        </p:spPr>
      </p:sp>
      <p:sp>
        <p:nvSpPr>
          <p:cNvPr id="180" name="Google Shape;180;p64"/>
          <p:cNvSpPr/>
          <p:nvPr>
            <p:ph idx="3" type="pic"/>
          </p:nvPr>
        </p:nvSpPr>
        <p:spPr>
          <a:xfrm>
            <a:off x="-468962" y="-1"/>
            <a:ext cx="7081838" cy="5758447"/>
          </a:xfrm>
          <a:prstGeom prst="rect">
            <a:avLst/>
          </a:prstGeom>
          <a:noFill/>
          <a:ln>
            <a:noFill/>
          </a:ln>
        </p:spPr>
      </p:sp>
      <p:sp>
        <p:nvSpPr>
          <p:cNvPr id="181" name="Google Shape;181;p64"/>
          <p:cNvSpPr txBox="1"/>
          <p:nvPr>
            <p:ph idx="1" type="body"/>
          </p:nvPr>
        </p:nvSpPr>
        <p:spPr>
          <a:xfrm>
            <a:off x="6991987" y="1535453"/>
            <a:ext cx="4044044" cy="933266"/>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2" name="Google Shape;182;p64"/>
          <p:cNvSpPr txBox="1"/>
          <p:nvPr>
            <p:ph idx="4" type="body"/>
          </p:nvPr>
        </p:nvSpPr>
        <p:spPr>
          <a:xfrm>
            <a:off x="7939079" y="2733354"/>
            <a:ext cx="3721099" cy="29521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3" name="Google Shape;183;p64"/>
          <p:cNvSpPr txBox="1"/>
          <p:nvPr>
            <p:ph idx="5" type="body"/>
          </p:nvPr>
        </p:nvSpPr>
        <p:spPr>
          <a:xfrm>
            <a:off x="7939081" y="3122342"/>
            <a:ext cx="3721101" cy="38391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4" name="Google Shape;184;p64"/>
          <p:cNvSpPr txBox="1"/>
          <p:nvPr>
            <p:ph idx="6" type="body"/>
          </p:nvPr>
        </p:nvSpPr>
        <p:spPr>
          <a:xfrm>
            <a:off x="7939079" y="3693474"/>
            <a:ext cx="3721099" cy="29521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5" name="Google Shape;185;p64"/>
          <p:cNvSpPr txBox="1"/>
          <p:nvPr>
            <p:ph idx="7" type="body"/>
          </p:nvPr>
        </p:nvSpPr>
        <p:spPr>
          <a:xfrm>
            <a:off x="7939081" y="4082462"/>
            <a:ext cx="3721101" cy="38391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6" name="Google Shape;186;p64"/>
          <p:cNvSpPr txBox="1"/>
          <p:nvPr>
            <p:ph idx="8" type="body"/>
          </p:nvPr>
        </p:nvSpPr>
        <p:spPr>
          <a:xfrm>
            <a:off x="7939079" y="4671881"/>
            <a:ext cx="3721099" cy="29521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7" name="Google Shape;187;p64"/>
          <p:cNvSpPr txBox="1"/>
          <p:nvPr>
            <p:ph idx="9" type="body"/>
          </p:nvPr>
        </p:nvSpPr>
        <p:spPr>
          <a:xfrm>
            <a:off x="7939081" y="5060870"/>
            <a:ext cx="3721101" cy="38391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8" name="Google Shape;188;p64"/>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eño personalizado">
  <p:cSld name="Diseño personalizado">
    <p:spTree>
      <p:nvGrpSpPr>
        <p:cNvPr id="189" name="Shape 189"/>
        <p:cNvGrpSpPr/>
        <p:nvPr/>
      </p:nvGrpSpPr>
      <p:grpSpPr>
        <a:xfrm>
          <a:off x="0" y="0"/>
          <a:ext cx="0" cy="0"/>
          <a:chOff x="0" y="0"/>
          <a:chExt cx="0" cy="0"/>
        </a:xfrm>
      </p:grpSpPr>
      <p:sp>
        <p:nvSpPr>
          <p:cNvPr id="190" name="Google Shape;190;p65"/>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89;p98" id="191" name="Google Shape;191;p65"/>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90;p98" id="192" name="Google Shape;192;p65"/>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93" name="Google Shape;193;p65"/>
          <p:cNvSpPr/>
          <p:nvPr>
            <p:ph idx="2" type="pic"/>
          </p:nvPr>
        </p:nvSpPr>
        <p:spPr>
          <a:xfrm>
            <a:off x="1378093" y="6043500"/>
            <a:ext cx="1693865" cy="648210"/>
          </a:xfrm>
          <a:prstGeom prst="rect">
            <a:avLst/>
          </a:prstGeom>
          <a:noFill/>
          <a:ln>
            <a:noFill/>
          </a:ln>
        </p:spPr>
      </p:sp>
      <p:sp>
        <p:nvSpPr>
          <p:cNvPr id="194" name="Google Shape;194;p65"/>
          <p:cNvSpPr txBox="1"/>
          <p:nvPr>
            <p:ph type="title"/>
          </p:nvPr>
        </p:nvSpPr>
        <p:spPr>
          <a:xfrm>
            <a:off x="1615456" y="1049515"/>
            <a:ext cx="5784846"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A0B1"/>
              </a:buClr>
              <a:buSzPts val="3200"/>
              <a:buFont typeface="Montserrat"/>
              <a:buNone/>
              <a:defRPr b="1" sz="3200">
                <a:solidFill>
                  <a:srgbClr val="00A0B1"/>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95" name="Google Shape;195;p65"/>
          <p:cNvSpPr txBox="1"/>
          <p:nvPr>
            <p:ph idx="1" type="body"/>
          </p:nvPr>
        </p:nvSpPr>
        <p:spPr>
          <a:xfrm>
            <a:off x="1615857" y="2591232"/>
            <a:ext cx="5784445" cy="2506663"/>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96" name="Google Shape;196;p65"/>
          <p:cNvSpPr/>
          <p:nvPr>
            <p:ph idx="3" type="pic"/>
          </p:nvPr>
        </p:nvSpPr>
        <p:spPr>
          <a:xfrm>
            <a:off x="7686261" y="0"/>
            <a:ext cx="4505739" cy="5943600"/>
          </a:xfrm>
          <a:prstGeom prst="rect">
            <a:avLst/>
          </a:prstGeom>
          <a:noFill/>
          <a:ln>
            <a:noFill/>
          </a:ln>
        </p:spPr>
      </p:sp>
      <p:sp>
        <p:nvSpPr>
          <p:cNvPr id="197" name="Google Shape;197;p65"/>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Diseño personalizado">
  <p:cSld name="5_Diseño personalizado">
    <p:spTree>
      <p:nvGrpSpPr>
        <p:cNvPr id="198" name="Shape 198"/>
        <p:cNvGrpSpPr/>
        <p:nvPr/>
      </p:nvGrpSpPr>
      <p:grpSpPr>
        <a:xfrm>
          <a:off x="0" y="0"/>
          <a:ext cx="0" cy="0"/>
          <a:chOff x="0" y="0"/>
          <a:chExt cx="0" cy="0"/>
        </a:xfrm>
      </p:grpSpPr>
      <p:sp>
        <p:nvSpPr>
          <p:cNvPr id="199" name="Google Shape;199;p66"/>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197;p99" id="200" name="Google Shape;200;p66"/>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198;p99" id="201" name="Google Shape;201;p66"/>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02" name="Google Shape;202;p66"/>
          <p:cNvSpPr/>
          <p:nvPr>
            <p:ph idx="2" type="pic"/>
          </p:nvPr>
        </p:nvSpPr>
        <p:spPr>
          <a:xfrm>
            <a:off x="1378093" y="6043500"/>
            <a:ext cx="1693865" cy="648210"/>
          </a:xfrm>
          <a:prstGeom prst="rect">
            <a:avLst/>
          </a:prstGeom>
          <a:noFill/>
          <a:ln>
            <a:noFill/>
          </a:ln>
        </p:spPr>
      </p:sp>
      <p:sp>
        <p:nvSpPr>
          <p:cNvPr id="203" name="Google Shape;203;p66"/>
          <p:cNvSpPr txBox="1"/>
          <p:nvPr>
            <p:ph idx="1" type="body"/>
          </p:nvPr>
        </p:nvSpPr>
        <p:spPr>
          <a:xfrm>
            <a:off x="3206716" y="1655564"/>
            <a:ext cx="2504972" cy="387351"/>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FFFFFF"/>
              </a:buClr>
              <a:buSzPts val="2800"/>
              <a:buFont typeface="Montserrat"/>
              <a:buNone/>
              <a:defRPr b="1">
                <a:solidFill>
                  <a:srgbClr val="FFFFFF"/>
                </a:solidFill>
                <a:latin typeface="Montserrat"/>
                <a:ea typeface="Montserrat"/>
                <a:cs typeface="Montserrat"/>
                <a:sym typeface="Montserrat"/>
              </a:defRPr>
            </a:lvl1pPr>
            <a:lvl2pPr indent="-406400" lvl="1" marL="914400" algn="l">
              <a:lnSpc>
                <a:spcPct val="90000"/>
              </a:lnSpc>
              <a:spcBef>
                <a:spcPts val="1000"/>
              </a:spcBef>
              <a:spcAft>
                <a:spcPts val="0"/>
              </a:spcAft>
              <a:buClr>
                <a:srgbClr val="FFFFFF"/>
              </a:buClr>
              <a:buSzPts val="2800"/>
              <a:buFont typeface="Montserrat"/>
              <a:buChar char="•"/>
              <a:defRPr b="1">
                <a:solidFill>
                  <a:srgbClr val="FFFFFF"/>
                </a:solidFill>
                <a:latin typeface="Montserrat"/>
                <a:ea typeface="Montserrat"/>
                <a:cs typeface="Montserrat"/>
                <a:sym typeface="Montserrat"/>
              </a:defRPr>
            </a:lvl2pPr>
            <a:lvl3pPr indent="-406400" lvl="2" marL="1371600" algn="l">
              <a:lnSpc>
                <a:spcPct val="90000"/>
              </a:lnSpc>
              <a:spcBef>
                <a:spcPts val="1000"/>
              </a:spcBef>
              <a:spcAft>
                <a:spcPts val="0"/>
              </a:spcAft>
              <a:buClr>
                <a:srgbClr val="FFFFFF"/>
              </a:buClr>
              <a:buSzPts val="2800"/>
              <a:buFont typeface="Montserrat"/>
              <a:buChar char="•"/>
              <a:defRPr b="1">
                <a:solidFill>
                  <a:srgbClr val="FFFFFF"/>
                </a:solidFill>
                <a:latin typeface="Montserrat"/>
                <a:ea typeface="Montserrat"/>
                <a:cs typeface="Montserrat"/>
                <a:sym typeface="Montserrat"/>
              </a:defRPr>
            </a:lvl3pPr>
            <a:lvl4pPr indent="-406400" lvl="3" marL="1828800" algn="l">
              <a:lnSpc>
                <a:spcPct val="90000"/>
              </a:lnSpc>
              <a:spcBef>
                <a:spcPts val="1000"/>
              </a:spcBef>
              <a:spcAft>
                <a:spcPts val="0"/>
              </a:spcAft>
              <a:buClr>
                <a:srgbClr val="FFFFFF"/>
              </a:buClr>
              <a:buSzPts val="2800"/>
              <a:buFont typeface="Montserrat"/>
              <a:buChar char="•"/>
              <a:defRPr b="1">
                <a:solidFill>
                  <a:srgbClr val="FFFFFF"/>
                </a:solidFill>
                <a:latin typeface="Montserrat"/>
                <a:ea typeface="Montserrat"/>
                <a:cs typeface="Montserrat"/>
                <a:sym typeface="Montserrat"/>
              </a:defRPr>
            </a:lvl4pPr>
            <a:lvl5pPr indent="-406400" lvl="4" marL="2286000" algn="l">
              <a:lnSpc>
                <a:spcPct val="90000"/>
              </a:lnSpc>
              <a:spcBef>
                <a:spcPts val="1000"/>
              </a:spcBef>
              <a:spcAft>
                <a:spcPts val="0"/>
              </a:spcAft>
              <a:buClr>
                <a:srgbClr val="FFFFFF"/>
              </a:buClr>
              <a:buSzPts val="2800"/>
              <a:buFont typeface="Montserrat"/>
              <a:buChar char="•"/>
              <a:defRPr b="1">
                <a:solidFill>
                  <a:srgbClr val="FFFFF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04" name="Google Shape;204;p66"/>
          <p:cNvSpPr txBox="1"/>
          <p:nvPr>
            <p:ph idx="3" type="body"/>
          </p:nvPr>
        </p:nvSpPr>
        <p:spPr>
          <a:xfrm>
            <a:off x="7328313" y="1345115"/>
            <a:ext cx="4068764" cy="88970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05" name="Google Shape;205;p66"/>
          <p:cNvSpPr txBox="1"/>
          <p:nvPr>
            <p:ph idx="4" type="body"/>
          </p:nvPr>
        </p:nvSpPr>
        <p:spPr>
          <a:xfrm>
            <a:off x="3206716" y="2795251"/>
            <a:ext cx="2504972" cy="38735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06" name="Google Shape;206;p66"/>
          <p:cNvSpPr txBox="1"/>
          <p:nvPr>
            <p:ph idx="5" type="body"/>
          </p:nvPr>
        </p:nvSpPr>
        <p:spPr>
          <a:xfrm>
            <a:off x="3206716" y="3843368"/>
            <a:ext cx="2504972" cy="38735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07" name="Google Shape;207;p66"/>
          <p:cNvSpPr txBox="1"/>
          <p:nvPr>
            <p:ph idx="6" type="body"/>
          </p:nvPr>
        </p:nvSpPr>
        <p:spPr>
          <a:xfrm>
            <a:off x="3206716" y="4995110"/>
            <a:ext cx="2504972" cy="38735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08" name="Google Shape;208;p66"/>
          <p:cNvSpPr txBox="1"/>
          <p:nvPr>
            <p:ph idx="7" type="body"/>
          </p:nvPr>
        </p:nvSpPr>
        <p:spPr>
          <a:xfrm>
            <a:off x="7553738" y="2458298"/>
            <a:ext cx="3843339" cy="889703"/>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09" name="Google Shape;209;p66"/>
          <p:cNvSpPr txBox="1"/>
          <p:nvPr>
            <p:ph idx="8" type="body"/>
          </p:nvPr>
        </p:nvSpPr>
        <p:spPr>
          <a:xfrm>
            <a:off x="7953054" y="3531725"/>
            <a:ext cx="3444023" cy="88970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10" name="Google Shape;210;p66"/>
          <p:cNvSpPr txBox="1"/>
          <p:nvPr>
            <p:ph idx="9" type="body"/>
          </p:nvPr>
        </p:nvSpPr>
        <p:spPr>
          <a:xfrm>
            <a:off x="7328313" y="4737672"/>
            <a:ext cx="4068764" cy="88970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11" name="Google Shape;211;p66"/>
          <p:cNvSpPr txBox="1"/>
          <p:nvPr>
            <p:ph type="title"/>
          </p:nvPr>
        </p:nvSpPr>
        <p:spPr>
          <a:xfrm>
            <a:off x="3206716" y="543338"/>
            <a:ext cx="8147085" cy="617398"/>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12" name="Google Shape;212;p66"/>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ítulo y objetos">
  <p:cSld name="1_Título y objetos">
    <p:spTree>
      <p:nvGrpSpPr>
        <p:cNvPr id="11" name="Shape 11"/>
        <p:cNvGrpSpPr/>
        <p:nvPr/>
      </p:nvGrpSpPr>
      <p:grpSpPr>
        <a:xfrm>
          <a:off x="0" y="0"/>
          <a:ext cx="0" cy="0"/>
          <a:chOff x="0" y="0"/>
          <a:chExt cx="0" cy="0"/>
        </a:xfrm>
      </p:grpSpPr>
      <p:sp>
        <p:nvSpPr>
          <p:cNvPr id="12" name="Google Shape;12;p49"/>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7;p83" id="13" name="Google Shape;13;p49"/>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8;p83" id="14" name="Google Shape;14;p49"/>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15" name="Google Shape;15;p49"/>
          <p:cNvSpPr/>
          <p:nvPr>
            <p:ph idx="2" type="pic"/>
          </p:nvPr>
        </p:nvSpPr>
        <p:spPr>
          <a:xfrm>
            <a:off x="1378093" y="6043500"/>
            <a:ext cx="1693865" cy="648210"/>
          </a:xfrm>
          <a:prstGeom prst="rect">
            <a:avLst/>
          </a:prstGeom>
          <a:noFill/>
          <a:ln>
            <a:noFill/>
          </a:ln>
        </p:spPr>
      </p:sp>
      <p:sp>
        <p:nvSpPr>
          <p:cNvPr id="16" name="Google Shape;16;p49"/>
          <p:cNvSpPr txBox="1"/>
          <p:nvPr>
            <p:ph idx="1" type="body"/>
          </p:nvPr>
        </p:nvSpPr>
        <p:spPr>
          <a:xfrm>
            <a:off x="2937668" y="2052181"/>
            <a:ext cx="6316664" cy="1666379"/>
          </a:xfrm>
          <a:prstGeom prst="rect">
            <a:avLst/>
          </a:prstGeom>
          <a:noFill/>
          <a:ln>
            <a:noFill/>
          </a:ln>
        </p:spPr>
        <p:txBody>
          <a:bodyPr anchorCtr="0" anchor="ctr" bIns="45675" lIns="45675" spcFirstLastPara="1" rIns="45675" wrap="square" tIns="45675">
            <a:normAutofit/>
          </a:bodyPr>
          <a:lstStyle>
            <a:lvl1pPr indent="-228600" lvl="0" marL="457200" algn="ctr">
              <a:lnSpc>
                <a:spcPct val="90000"/>
              </a:lnSpc>
              <a:spcBef>
                <a:spcPts val="1000"/>
              </a:spcBef>
              <a:spcAft>
                <a:spcPts val="0"/>
              </a:spcAft>
              <a:buClr>
                <a:srgbClr val="FFFFFF"/>
              </a:buClr>
              <a:buSzPts val="4800"/>
              <a:buFont typeface="Montserrat"/>
              <a:buNone/>
              <a:defRPr b="1" sz="4800">
                <a:solidFill>
                  <a:srgbClr val="FFFFFF"/>
                </a:solidFill>
                <a:latin typeface="Montserrat"/>
                <a:ea typeface="Montserrat"/>
                <a:cs typeface="Montserrat"/>
                <a:sym typeface="Montserrat"/>
              </a:defRPr>
            </a:lvl1pPr>
            <a:lvl2pPr indent="-533400" lvl="1" marL="914400" algn="ctr">
              <a:lnSpc>
                <a:spcPct val="90000"/>
              </a:lnSpc>
              <a:spcBef>
                <a:spcPts val="1000"/>
              </a:spcBef>
              <a:spcAft>
                <a:spcPts val="0"/>
              </a:spcAft>
              <a:buClr>
                <a:srgbClr val="FFFFFF"/>
              </a:buClr>
              <a:buSzPts val="4800"/>
              <a:buFont typeface="Montserrat"/>
              <a:buChar char="•"/>
              <a:defRPr b="1" sz="4800">
                <a:solidFill>
                  <a:srgbClr val="FFFFFF"/>
                </a:solidFill>
                <a:latin typeface="Montserrat"/>
                <a:ea typeface="Montserrat"/>
                <a:cs typeface="Montserrat"/>
                <a:sym typeface="Montserrat"/>
              </a:defRPr>
            </a:lvl2pPr>
            <a:lvl3pPr indent="-533400" lvl="2" marL="1371600" algn="ctr">
              <a:lnSpc>
                <a:spcPct val="90000"/>
              </a:lnSpc>
              <a:spcBef>
                <a:spcPts val="1000"/>
              </a:spcBef>
              <a:spcAft>
                <a:spcPts val="0"/>
              </a:spcAft>
              <a:buClr>
                <a:srgbClr val="FFFFFF"/>
              </a:buClr>
              <a:buSzPts val="4800"/>
              <a:buFont typeface="Montserrat"/>
              <a:buChar char="•"/>
              <a:defRPr b="1" sz="4800">
                <a:solidFill>
                  <a:srgbClr val="FFFFFF"/>
                </a:solidFill>
                <a:latin typeface="Montserrat"/>
                <a:ea typeface="Montserrat"/>
                <a:cs typeface="Montserrat"/>
                <a:sym typeface="Montserrat"/>
              </a:defRPr>
            </a:lvl3pPr>
            <a:lvl4pPr indent="-533400" lvl="3" marL="1828800" algn="ctr">
              <a:lnSpc>
                <a:spcPct val="90000"/>
              </a:lnSpc>
              <a:spcBef>
                <a:spcPts val="1000"/>
              </a:spcBef>
              <a:spcAft>
                <a:spcPts val="0"/>
              </a:spcAft>
              <a:buClr>
                <a:srgbClr val="FFFFFF"/>
              </a:buClr>
              <a:buSzPts val="4800"/>
              <a:buFont typeface="Montserrat"/>
              <a:buChar char="•"/>
              <a:defRPr b="1" sz="4800">
                <a:solidFill>
                  <a:srgbClr val="FFFFFF"/>
                </a:solidFill>
                <a:latin typeface="Montserrat"/>
                <a:ea typeface="Montserrat"/>
                <a:cs typeface="Montserrat"/>
                <a:sym typeface="Montserrat"/>
              </a:defRPr>
            </a:lvl4pPr>
            <a:lvl5pPr indent="-533400" lvl="4" marL="2286000" algn="ctr">
              <a:lnSpc>
                <a:spcPct val="90000"/>
              </a:lnSpc>
              <a:spcBef>
                <a:spcPts val="1000"/>
              </a:spcBef>
              <a:spcAft>
                <a:spcPts val="0"/>
              </a:spcAft>
              <a:buClr>
                <a:srgbClr val="FFFFFF"/>
              </a:buClr>
              <a:buSzPts val="4800"/>
              <a:buFont typeface="Montserrat"/>
              <a:buChar char="•"/>
              <a:defRPr b="1" sz="4800">
                <a:solidFill>
                  <a:srgbClr val="FFFFF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7" name="Google Shape;17;p49"/>
          <p:cNvSpPr txBox="1"/>
          <p:nvPr>
            <p:ph idx="3" type="body"/>
          </p:nvPr>
        </p:nvSpPr>
        <p:spPr>
          <a:xfrm>
            <a:off x="2937668" y="3818461"/>
            <a:ext cx="6369051" cy="80434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18" name="Google Shape;18;p49"/>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Diseño personalizado">
  <p:cSld name="12_Diseño personalizado">
    <p:spTree>
      <p:nvGrpSpPr>
        <p:cNvPr id="213" name="Shape 213"/>
        <p:cNvGrpSpPr/>
        <p:nvPr/>
      </p:nvGrpSpPr>
      <p:grpSpPr>
        <a:xfrm>
          <a:off x="0" y="0"/>
          <a:ext cx="0" cy="0"/>
          <a:chOff x="0" y="0"/>
          <a:chExt cx="0" cy="0"/>
        </a:xfrm>
      </p:grpSpPr>
      <p:sp>
        <p:nvSpPr>
          <p:cNvPr id="214" name="Google Shape;214;p67"/>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11;p100" id="215" name="Google Shape;215;p67"/>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12;p100" id="216" name="Google Shape;216;p67"/>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17" name="Google Shape;217;p67"/>
          <p:cNvSpPr/>
          <p:nvPr>
            <p:ph idx="2" type="pic"/>
          </p:nvPr>
        </p:nvSpPr>
        <p:spPr>
          <a:xfrm>
            <a:off x="1378093" y="6043500"/>
            <a:ext cx="1693865" cy="648210"/>
          </a:xfrm>
          <a:prstGeom prst="rect">
            <a:avLst/>
          </a:prstGeom>
          <a:noFill/>
          <a:ln>
            <a:noFill/>
          </a:ln>
        </p:spPr>
      </p:sp>
      <p:sp>
        <p:nvSpPr>
          <p:cNvPr id="218" name="Google Shape;218;p67"/>
          <p:cNvSpPr txBox="1"/>
          <p:nvPr>
            <p:ph type="title"/>
          </p:nvPr>
        </p:nvSpPr>
        <p:spPr>
          <a:xfrm>
            <a:off x="2797631" y="331873"/>
            <a:ext cx="6596738" cy="1325563"/>
          </a:xfrm>
          <a:prstGeom prst="rect">
            <a:avLst/>
          </a:prstGeom>
          <a:noFill/>
          <a:ln>
            <a:noFill/>
          </a:ln>
        </p:spPr>
        <p:txBody>
          <a:bodyPr anchorCtr="0" anchor="ctr" bIns="45675" lIns="45675" spcFirstLastPara="1" rIns="45675" wrap="square" tIns="45675">
            <a:normAutofit/>
          </a:bodyPr>
          <a:lstStyle>
            <a:lvl1pPr lvl="0" algn="ctr">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19" name="Google Shape;219;p67"/>
          <p:cNvSpPr txBox="1"/>
          <p:nvPr>
            <p:ph idx="1" type="body"/>
          </p:nvPr>
        </p:nvSpPr>
        <p:spPr>
          <a:xfrm>
            <a:off x="1898072" y="1989309"/>
            <a:ext cx="8395856" cy="3654353"/>
          </a:xfrm>
          <a:prstGeom prst="rect">
            <a:avLst/>
          </a:prstGeom>
          <a:noFill/>
          <a:ln>
            <a:noFill/>
          </a:ln>
        </p:spPr>
        <p:txBody>
          <a:bodyPr anchorCtr="0" anchor="t" bIns="45675" lIns="45675" spcFirstLastPara="1" rIns="45675" wrap="square" tIns="45675">
            <a:normAutofit/>
          </a:bodyPr>
          <a:lstStyle>
            <a:lvl1pPr indent="-228600" lvl="0" marL="457200" algn="ctr">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1pPr>
            <a:lvl2pPr indent="-228600" lvl="1" marL="914400" algn="ctr">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2pPr>
            <a:lvl3pPr indent="-228600" lvl="2" marL="1371600" algn="ctr">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3pPr>
            <a:lvl4pPr indent="-228600" lvl="3" marL="1828800" algn="ctr">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4pPr>
            <a:lvl5pPr indent="-228600" lvl="4" marL="2286000" algn="ctr">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20" name="Google Shape;220;p67"/>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Diseño personalizado">
  <p:cSld name="13_Diseño personalizado">
    <p:spTree>
      <p:nvGrpSpPr>
        <p:cNvPr id="221" name="Shape 221"/>
        <p:cNvGrpSpPr/>
        <p:nvPr/>
      </p:nvGrpSpPr>
      <p:grpSpPr>
        <a:xfrm>
          <a:off x="0" y="0"/>
          <a:ext cx="0" cy="0"/>
          <a:chOff x="0" y="0"/>
          <a:chExt cx="0" cy="0"/>
        </a:xfrm>
      </p:grpSpPr>
      <p:sp>
        <p:nvSpPr>
          <p:cNvPr id="222" name="Google Shape;222;p68"/>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18;p101" id="223" name="Google Shape;223;p68"/>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19;p101" id="224" name="Google Shape;224;p68"/>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25" name="Google Shape;225;p68"/>
          <p:cNvSpPr/>
          <p:nvPr>
            <p:ph idx="2" type="pic"/>
          </p:nvPr>
        </p:nvSpPr>
        <p:spPr>
          <a:xfrm>
            <a:off x="1378093" y="6043500"/>
            <a:ext cx="1693865" cy="648210"/>
          </a:xfrm>
          <a:prstGeom prst="rect">
            <a:avLst/>
          </a:prstGeom>
          <a:noFill/>
          <a:ln>
            <a:noFill/>
          </a:ln>
        </p:spPr>
      </p:sp>
      <p:sp>
        <p:nvSpPr>
          <p:cNvPr id="226" name="Google Shape;226;p68"/>
          <p:cNvSpPr txBox="1"/>
          <p:nvPr>
            <p:ph type="title"/>
          </p:nvPr>
        </p:nvSpPr>
        <p:spPr>
          <a:xfrm>
            <a:off x="6126831" y="2113527"/>
            <a:ext cx="4924764" cy="245847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376F"/>
              </a:buClr>
              <a:buSzPts val="4400"/>
              <a:buFont typeface="Montserrat"/>
              <a:buNone/>
              <a:defRPr b="1">
                <a:solidFill>
                  <a:srgbClr val="00376F"/>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27" name="Google Shape;227;p68"/>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Diseño personalizado">
  <p:cSld name="7_Diseño personalizado">
    <p:spTree>
      <p:nvGrpSpPr>
        <p:cNvPr id="228" name="Shape 228"/>
        <p:cNvGrpSpPr/>
        <p:nvPr/>
      </p:nvGrpSpPr>
      <p:grpSpPr>
        <a:xfrm>
          <a:off x="0" y="0"/>
          <a:ext cx="0" cy="0"/>
          <a:chOff x="0" y="0"/>
          <a:chExt cx="0" cy="0"/>
        </a:xfrm>
      </p:grpSpPr>
      <p:sp>
        <p:nvSpPr>
          <p:cNvPr id="229" name="Google Shape;229;p69"/>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24;p102" id="230" name="Google Shape;230;p69"/>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25;p102" id="231" name="Google Shape;231;p69"/>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32" name="Google Shape;232;p69"/>
          <p:cNvSpPr/>
          <p:nvPr>
            <p:ph idx="2" type="pic"/>
          </p:nvPr>
        </p:nvSpPr>
        <p:spPr>
          <a:xfrm>
            <a:off x="1378093" y="6043500"/>
            <a:ext cx="1693865" cy="648210"/>
          </a:xfrm>
          <a:prstGeom prst="rect">
            <a:avLst/>
          </a:prstGeom>
          <a:noFill/>
          <a:ln>
            <a:noFill/>
          </a:ln>
        </p:spPr>
      </p:sp>
      <p:sp>
        <p:nvSpPr>
          <p:cNvPr id="233" name="Google Shape;233;p69"/>
          <p:cNvSpPr txBox="1"/>
          <p:nvPr>
            <p:ph type="title"/>
          </p:nvPr>
        </p:nvSpPr>
        <p:spPr>
          <a:xfrm>
            <a:off x="571500" y="876300"/>
            <a:ext cx="3790950" cy="1981200"/>
          </a:xfrm>
          <a:prstGeom prst="rect">
            <a:avLst/>
          </a:prstGeom>
          <a:noFill/>
          <a:ln>
            <a:noFill/>
          </a:ln>
        </p:spPr>
        <p:txBody>
          <a:bodyPr anchorCtr="0" anchor="t"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34" name="Google Shape;234;p69"/>
          <p:cNvSpPr txBox="1"/>
          <p:nvPr>
            <p:ph idx="1" type="body"/>
          </p:nvPr>
        </p:nvSpPr>
        <p:spPr>
          <a:xfrm>
            <a:off x="4891023" y="876300"/>
            <a:ext cx="3129028" cy="1981200"/>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FFFFFF"/>
              </a:buClr>
              <a:buSzPts val="1600"/>
              <a:buFont typeface="Montserrat"/>
              <a:buNone/>
              <a:defRPr sz="1600">
                <a:solidFill>
                  <a:srgbClr val="FFFFF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FFFFFF"/>
              </a:buClr>
              <a:buSzPts val="1600"/>
              <a:buFont typeface="Montserrat"/>
              <a:buNone/>
              <a:defRPr sz="1600">
                <a:solidFill>
                  <a:srgbClr val="FFFFF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FFFFFF"/>
              </a:buClr>
              <a:buSzPts val="1600"/>
              <a:buFont typeface="Montserrat"/>
              <a:buNone/>
              <a:defRPr sz="1600">
                <a:solidFill>
                  <a:srgbClr val="FFFFF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FFFFFF"/>
              </a:buClr>
              <a:buSzPts val="1600"/>
              <a:buFont typeface="Montserrat"/>
              <a:buNone/>
              <a:defRPr sz="1600">
                <a:solidFill>
                  <a:srgbClr val="FFFFF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FFFFFF"/>
              </a:buClr>
              <a:buSzPts val="1600"/>
              <a:buFont typeface="Montserrat"/>
              <a:buNone/>
              <a:defRPr sz="1600">
                <a:solidFill>
                  <a:srgbClr val="FFFFF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35" name="Google Shape;235;p69"/>
          <p:cNvSpPr txBox="1"/>
          <p:nvPr>
            <p:ph idx="3" type="body"/>
          </p:nvPr>
        </p:nvSpPr>
        <p:spPr>
          <a:xfrm>
            <a:off x="8300973" y="876300"/>
            <a:ext cx="3129028" cy="198120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36" name="Google Shape;236;p69"/>
          <p:cNvSpPr/>
          <p:nvPr>
            <p:ph idx="4" type="pic"/>
          </p:nvPr>
        </p:nvSpPr>
        <p:spPr>
          <a:xfrm>
            <a:off x="0" y="3429000"/>
            <a:ext cx="12192000" cy="2408129"/>
          </a:xfrm>
          <a:prstGeom prst="rect">
            <a:avLst/>
          </a:prstGeom>
          <a:noFill/>
          <a:ln>
            <a:noFill/>
          </a:ln>
        </p:spPr>
      </p:sp>
      <p:sp>
        <p:nvSpPr>
          <p:cNvPr id="237" name="Google Shape;237;p69"/>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seño personalizado">
  <p:cSld name="1_Diseño personalizado">
    <p:spTree>
      <p:nvGrpSpPr>
        <p:cNvPr id="238" name="Shape 238"/>
        <p:cNvGrpSpPr/>
        <p:nvPr/>
      </p:nvGrpSpPr>
      <p:grpSpPr>
        <a:xfrm>
          <a:off x="0" y="0"/>
          <a:ext cx="0" cy="0"/>
          <a:chOff x="0" y="0"/>
          <a:chExt cx="0" cy="0"/>
        </a:xfrm>
      </p:grpSpPr>
      <p:sp>
        <p:nvSpPr>
          <p:cNvPr id="239" name="Google Shape;239;p70"/>
          <p:cNvSpPr/>
          <p:nvPr>
            <p:ph idx="2" type="pic"/>
          </p:nvPr>
        </p:nvSpPr>
        <p:spPr>
          <a:xfrm>
            <a:off x="0" y="0"/>
            <a:ext cx="5319713" cy="5853234"/>
          </a:xfrm>
          <a:prstGeom prst="rect">
            <a:avLst/>
          </a:prstGeom>
          <a:noFill/>
          <a:ln>
            <a:noFill/>
          </a:ln>
        </p:spPr>
      </p:sp>
      <p:sp>
        <p:nvSpPr>
          <p:cNvPr id="240" name="Google Shape;240;p70"/>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34;p103" id="241" name="Google Shape;241;p70"/>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35;p103" id="242" name="Google Shape;242;p70"/>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43" name="Google Shape;243;p70"/>
          <p:cNvSpPr/>
          <p:nvPr>
            <p:ph idx="3" type="pic"/>
          </p:nvPr>
        </p:nvSpPr>
        <p:spPr>
          <a:xfrm>
            <a:off x="1378093" y="6043500"/>
            <a:ext cx="1693865" cy="648210"/>
          </a:xfrm>
          <a:prstGeom prst="rect">
            <a:avLst/>
          </a:prstGeom>
          <a:noFill/>
          <a:ln>
            <a:noFill/>
          </a:ln>
        </p:spPr>
      </p:sp>
      <p:sp>
        <p:nvSpPr>
          <p:cNvPr id="244" name="Google Shape;244;p70"/>
          <p:cNvSpPr txBox="1"/>
          <p:nvPr>
            <p:ph type="title"/>
          </p:nvPr>
        </p:nvSpPr>
        <p:spPr>
          <a:xfrm>
            <a:off x="5820333" y="470514"/>
            <a:ext cx="430734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A0B1"/>
              </a:buClr>
              <a:buSzPts val="3200"/>
              <a:buFont typeface="Montserrat"/>
              <a:buNone/>
              <a:defRPr b="1" sz="3200">
                <a:solidFill>
                  <a:srgbClr val="00A0B1"/>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45" name="Google Shape;245;p70"/>
          <p:cNvSpPr txBox="1"/>
          <p:nvPr>
            <p:ph idx="1" type="body"/>
          </p:nvPr>
        </p:nvSpPr>
        <p:spPr>
          <a:xfrm>
            <a:off x="5820736" y="2056447"/>
            <a:ext cx="5319714" cy="3445831"/>
          </a:xfrm>
          <a:prstGeom prst="rect">
            <a:avLst/>
          </a:prstGeom>
          <a:noFill/>
          <a:ln>
            <a:noFill/>
          </a:ln>
        </p:spPr>
        <p:txBody>
          <a:bodyPr anchorCtr="0" anchor="t" bIns="45675" lIns="45675" spcFirstLastPara="1" rIns="45675" wrap="square" tIns="45675">
            <a:normAutofit/>
          </a:bodyPr>
          <a:lstStyle>
            <a:lvl1pPr indent="-330200" lvl="0" marL="457200" algn="l">
              <a:lnSpc>
                <a:spcPct val="90000"/>
              </a:lnSpc>
              <a:spcBef>
                <a:spcPts val="1000"/>
              </a:spcBef>
              <a:spcAft>
                <a:spcPts val="0"/>
              </a:spcAft>
              <a:buClr>
                <a:srgbClr val="00A0B1"/>
              </a:buClr>
              <a:buSzPts val="1600"/>
              <a:buChar char="•"/>
              <a:defRPr sz="16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0A0B1"/>
              </a:buClr>
              <a:buSzPts val="1600"/>
              <a:buNone/>
              <a:defRPr sz="16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0A0B1"/>
              </a:buClr>
              <a:buSzPts val="1600"/>
              <a:buNone/>
              <a:defRPr sz="16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0A0B1"/>
              </a:buClr>
              <a:buSzPts val="1600"/>
              <a:buNone/>
              <a:defRPr sz="16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0A0B1"/>
              </a:buClr>
              <a:buSzPts val="1600"/>
              <a:buNone/>
              <a:defRPr sz="16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46" name="Google Shape;246;p70"/>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Diseño personalizado">
  <p:cSld name="9_Diseño personalizado">
    <p:spTree>
      <p:nvGrpSpPr>
        <p:cNvPr id="247" name="Shape 247"/>
        <p:cNvGrpSpPr/>
        <p:nvPr/>
      </p:nvGrpSpPr>
      <p:grpSpPr>
        <a:xfrm>
          <a:off x="0" y="0"/>
          <a:ext cx="0" cy="0"/>
          <a:chOff x="0" y="0"/>
          <a:chExt cx="0" cy="0"/>
        </a:xfrm>
      </p:grpSpPr>
      <p:sp>
        <p:nvSpPr>
          <p:cNvPr id="248" name="Google Shape;248;p71"/>
          <p:cNvSpPr/>
          <p:nvPr>
            <p:ph idx="2" type="pic"/>
          </p:nvPr>
        </p:nvSpPr>
        <p:spPr>
          <a:xfrm>
            <a:off x="1159549" y="1740265"/>
            <a:ext cx="979489" cy="979489"/>
          </a:xfrm>
          <a:prstGeom prst="rect">
            <a:avLst/>
          </a:prstGeom>
          <a:noFill/>
          <a:ln>
            <a:noFill/>
          </a:ln>
        </p:spPr>
      </p:sp>
      <p:sp>
        <p:nvSpPr>
          <p:cNvPr id="249" name="Google Shape;249;p71"/>
          <p:cNvSpPr/>
          <p:nvPr>
            <p:ph idx="3" type="pic"/>
          </p:nvPr>
        </p:nvSpPr>
        <p:spPr>
          <a:xfrm>
            <a:off x="4058025" y="1740265"/>
            <a:ext cx="979489" cy="979489"/>
          </a:xfrm>
          <a:prstGeom prst="rect">
            <a:avLst/>
          </a:prstGeom>
          <a:noFill/>
          <a:ln>
            <a:noFill/>
          </a:ln>
        </p:spPr>
      </p:sp>
      <p:sp>
        <p:nvSpPr>
          <p:cNvPr id="250" name="Google Shape;250;p71"/>
          <p:cNvSpPr/>
          <p:nvPr>
            <p:ph idx="4" type="pic"/>
          </p:nvPr>
        </p:nvSpPr>
        <p:spPr>
          <a:xfrm>
            <a:off x="7034138" y="1740265"/>
            <a:ext cx="979489" cy="979489"/>
          </a:xfrm>
          <a:prstGeom prst="rect">
            <a:avLst/>
          </a:prstGeom>
          <a:noFill/>
          <a:ln>
            <a:noFill/>
          </a:ln>
        </p:spPr>
      </p:sp>
      <p:sp>
        <p:nvSpPr>
          <p:cNvPr id="251" name="Google Shape;251;p71"/>
          <p:cNvSpPr/>
          <p:nvPr>
            <p:ph idx="5" type="pic"/>
          </p:nvPr>
        </p:nvSpPr>
        <p:spPr>
          <a:xfrm>
            <a:off x="10200031" y="1740265"/>
            <a:ext cx="979489" cy="979489"/>
          </a:xfrm>
          <a:prstGeom prst="rect">
            <a:avLst/>
          </a:prstGeom>
          <a:noFill/>
          <a:ln>
            <a:noFill/>
          </a:ln>
        </p:spPr>
      </p:sp>
      <p:sp>
        <p:nvSpPr>
          <p:cNvPr id="252" name="Google Shape;252;p71"/>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45;p104" id="253" name="Google Shape;253;p71"/>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46;p104" id="254" name="Google Shape;254;p71"/>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55" name="Google Shape;255;p71"/>
          <p:cNvSpPr/>
          <p:nvPr>
            <p:ph idx="6" type="pic"/>
          </p:nvPr>
        </p:nvSpPr>
        <p:spPr>
          <a:xfrm>
            <a:off x="1378093" y="6043500"/>
            <a:ext cx="1693865" cy="648210"/>
          </a:xfrm>
          <a:prstGeom prst="rect">
            <a:avLst/>
          </a:prstGeom>
          <a:noFill/>
          <a:ln>
            <a:noFill/>
          </a:ln>
        </p:spPr>
      </p:sp>
      <p:sp>
        <p:nvSpPr>
          <p:cNvPr id="256" name="Google Shape;256;p71"/>
          <p:cNvSpPr txBox="1"/>
          <p:nvPr>
            <p:ph idx="1" type="body"/>
          </p:nvPr>
        </p:nvSpPr>
        <p:spPr>
          <a:xfrm>
            <a:off x="678537" y="2877404"/>
            <a:ext cx="1959344" cy="481014"/>
          </a:xfrm>
          <a:prstGeom prst="rect">
            <a:avLst/>
          </a:prstGeom>
          <a:noFill/>
          <a:ln>
            <a:noFill/>
          </a:ln>
        </p:spPr>
        <p:txBody>
          <a:bodyPr anchorCtr="0" anchor="t" bIns="45675" lIns="45675" spcFirstLastPara="1" rIns="45675" wrap="square" tIns="45675">
            <a:normAutofit/>
          </a:bodyPr>
          <a:lstStyle>
            <a:lvl1pPr indent="-228600" lvl="0" marL="457200" algn="ctr">
              <a:lnSpc>
                <a:spcPct val="90000"/>
              </a:lnSpc>
              <a:spcBef>
                <a:spcPts val="1000"/>
              </a:spcBef>
              <a:spcAft>
                <a:spcPts val="0"/>
              </a:spcAft>
              <a:buClr>
                <a:srgbClr val="FFFFFF"/>
              </a:buClr>
              <a:buSzPts val="1800"/>
              <a:buFont typeface="Montserrat"/>
              <a:buNone/>
              <a:defRPr b="1" sz="1800">
                <a:solidFill>
                  <a:srgbClr val="FFFFFF"/>
                </a:solidFill>
                <a:latin typeface="Montserrat"/>
                <a:ea typeface="Montserrat"/>
                <a:cs typeface="Montserrat"/>
                <a:sym typeface="Montserrat"/>
              </a:defRPr>
            </a:lvl1pPr>
            <a:lvl2pPr indent="-342900" lvl="1" marL="914400" algn="ctr">
              <a:lnSpc>
                <a:spcPct val="90000"/>
              </a:lnSpc>
              <a:spcBef>
                <a:spcPts val="1000"/>
              </a:spcBef>
              <a:spcAft>
                <a:spcPts val="0"/>
              </a:spcAft>
              <a:buClr>
                <a:srgbClr val="FFFFFF"/>
              </a:buClr>
              <a:buSzPts val="1800"/>
              <a:buFont typeface="Montserrat"/>
              <a:buChar char="•"/>
              <a:defRPr b="1" sz="1800">
                <a:solidFill>
                  <a:srgbClr val="FFFFFF"/>
                </a:solidFill>
                <a:latin typeface="Montserrat"/>
                <a:ea typeface="Montserrat"/>
                <a:cs typeface="Montserrat"/>
                <a:sym typeface="Montserrat"/>
              </a:defRPr>
            </a:lvl2pPr>
            <a:lvl3pPr indent="-342900" lvl="2" marL="1371600" algn="ctr">
              <a:lnSpc>
                <a:spcPct val="90000"/>
              </a:lnSpc>
              <a:spcBef>
                <a:spcPts val="1000"/>
              </a:spcBef>
              <a:spcAft>
                <a:spcPts val="0"/>
              </a:spcAft>
              <a:buClr>
                <a:srgbClr val="FFFFFF"/>
              </a:buClr>
              <a:buSzPts val="1800"/>
              <a:buFont typeface="Montserrat"/>
              <a:buChar char="•"/>
              <a:defRPr b="1" sz="1800">
                <a:solidFill>
                  <a:srgbClr val="FFFFFF"/>
                </a:solidFill>
                <a:latin typeface="Montserrat"/>
                <a:ea typeface="Montserrat"/>
                <a:cs typeface="Montserrat"/>
                <a:sym typeface="Montserrat"/>
              </a:defRPr>
            </a:lvl3pPr>
            <a:lvl4pPr indent="-342900" lvl="3" marL="1828800" algn="ctr">
              <a:lnSpc>
                <a:spcPct val="90000"/>
              </a:lnSpc>
              <a:spcBef>
                <a:spcPts val="1000"/>
              </a:spcBef>
              <a:spcAft>
                <a:spcPts val="0"/>
              </a:spcAft>
              <a:buClr>
                <a:srgbClr val="FFFFFF"/>
              </a:buClr>
              <a:buSzPts val="1800"/>
              <a:buFont typeface="Montserrat"/>
              <a:buChar char="•"/>
              <a:defRPr b="1" sz="1800">
                <a:solidFill>
                  <a:srgbClr val="FFFFFF"/>
                </a:solidFill>
                <a:latin typeface="Montserrat"/>
                <a:ea typeface="Montserrat"/>
                <a:cs typeface="Montserrat"/>
                <a:sym typeface="Montserrat"/>
              </a:defRPr>
            </a:lvl4pPr>
            <a:lvl5pPr indent="-342900" lvl="4" marL="2286000" algn="ctr">
              <a:lnSpc>
                <a:spcPct val="90000"/>
              </a:lnSpc>
              <a:spcBef>
                <a:spcPts val="1000"/>
              </a:spcBef>
              <a:spcAft>
                <a:spcPts val="0"/>
              </a:spcAft>
              <a:buClr>
                <a:srgbClr val="FFFFFF"/>
              </a:buClr>
              <a:buSzPts val="1800"/>
              <a:buFont typeface="Montserrat"/>
              <a:buChar char="•"/>
              <a:defRPr b="1" sz="1800">
                <a:solidFill>
                  <a:srgbClr val="FFFFF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57" name="Google Shape;257;p71"/>
          <p:cNvSpPr txBox="1"/>
          <p:nvPr>
            <p:ph idx="7" type="body"/>
          </p:nvPr>
        </p:nvSpPr>
        <p:spPr>
          <a:xfrm>
            <a:off x="678537" y="3464474"/>
            <a:ext cx="1930434" cy="184626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58" name="Google Shape;258;p71"/>
          <p:cNvSpPr txBox="1"/>
          <p:nvPr>
            <p:ph idx="8" type="body"/>
          </p:nvPr>
        </p:nvSpPr>
        <p:spPr>
          <a:xfrm>
            <a:off x="3532573" y="2877404"/>
            <a:ext cx="1959345" cy="48101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59" name="Google Shape;259;p71"/>
          <p:cNvSpPr txBox="1"/>
          <p:nvPr>
            <p:ph idx="9" type="body"/>
          </p:nvPr>
        </p:nvSpPr>
        <p:spPr>
          <a:xfrm>
            <a:off x="3532573" y="3464474"/>
            <a:ext cx="1930434" cy="184626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60" name="Google Shape;260;p71"/>
          <p:cNvSpPr txBox="1"/>
          <p:nvPr>
            <p:ph idx="13" type="body"/>
          </p:nvPr>
        </p:nvSpPr>
        <p:spPr>
          <a:xfrm>
            <a:off x="6541562" y="2877404"/>
            <a:ext cx="1959345" cy="48101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61" name="Google Shape;261;p71"/>
          <p:cNvSpPr txBox="1"/>
          <p:nvPr>
            <p:ph idx="14" type="body"/>
          </p:nvPr>
        </p:nvSpPr>
        <p:spPr>
          <a:xfrm>
            <a:off x="6541562" y="3464474"/>
            <a:ext cx="1930434" cy="184626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62" name="Google Shape;262;p71"/>
          <p:cNvSpPr txBox="1"/>
          <p:nvPr>
            <p:ph idx="15" type="body"/>
          </p:nvPr>
        </p:nvSpPr>
        <p:spPr>
          <a:xfrm>
            <a:off x="9705502" y="2877404"/>
            <a:ext cx="1959345" cy="48101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63" name="Google Shape;263;p71"/>
          <p:cNvSpPr txBox="1"/>
          <p:nvPr>
            <p:ph idx="16" type="body"/>
          </p:nvPr>
        </p:nvSpPr>
        <p:spPr>
          <a:xfrm>
            <a:off x="9705502" y="3464474"/>
            <a:ext cx="1930434" cy="1846262"/>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64" name="Google Shape;264;p71"/>
          <p:cNvSpPr txBox="1"/>
          <p:nvPr>
            <p:ph type="title"/>
          </p:nvPr>
        </p:nvSpPr>
        <p:spPr>
          <a:xfrm>
            <a:off x="2797631" y="331873"/>
            <a:ext cx="6596738" cy="979488"/>
          </a:xfrm>
          <a:prstGeom prst="rect">
            <a:avLst/>
          </a:prstGeom>
          <a:noFill/>
          <a:ln>
            <a:noFill/>
          </a:ln>
        </p:spPr>
        <p:txBody>
          <a:bodyPr anchorCtr="0" anchor="ctr" bIns="45675" lIns="45675" spcFirstLastPara="1" rIns="45675" wrap="square" tIns="45675">
            <a:normAutofit/>
          </a:bodyPr>
          <a:lstStyle>
            <a:lvl1pPr lvl="0" algn="ctr">
              <a:lnSpc>
                <a:spcPct val="90000"/>
              </a:lnSpc>
              <a:spcBef>
                <a:spcPts val="0"/>
              </a:spcBef>
              <a:spcAft>
                <a:spcPts val="0"/>
              </a:spcAft>
              <a:buClr>
                <a:srgbClr val="00A0B1"/>
              </a:buClr>
              <a:buSzPts val="3200"/>
              <a:buFont typeface="Montserrat"/>
              <a:buNone/>
              <a:defRPr b="1" sz="3200">
                <a:solidFill>
                  <a:srgbClr val="00A0B1"/>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65" name="Google Shape;265;p71"/>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Diseño personalizado">
  <p:cSld name="15_Diseño personalizado">
    <p:spTree>
      <p:nvGrpSpPr>
        <p:cNvPr id="266" name="Shape 266"/>
        <p:cNvGrpSpPr/>
        <p:nvPr/>
      </p:nvGrpSpPr>
      <p:grpSpPr>
        <a:xfrm>
          <a:off x="0" y="0"/>
          <a:ext cx="0" cy="0"/>
          <a:chOff x="0" y="0"/>
          <a:chExt cx="0" cy="0"/>
        </a:xfrm>
      </p:grpSpPr>
      <p:sp>
        <p:nvSpPr>
          <p:cNvPr id="267" name="Google Shape;267;p72"/>
          <p:cNvSpPr txBox="1"/>
          <p:nvPr>
            <p:ph type="title"/>
          </p:nvPr>
        </p:nvSpPr>
        <p:spPr>
          <a:xfrm>
            <a:off x="792354" y="928833"/>
            <a:ext cx="4044045" cy="643936"/>
          </a:xfrm>
          <a:prstGeom prst="rect">
            <a:avLst/>
          </a:prstGeom>
          <a:noFill/>
          <a:ln>
            <a:noFill/>
          </a:ln>
        </p:spPr>
        <p:txBody>
          <a:bodyPr anchorCtr="0" anchor="t"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68" name="Google Shape;268;p72"/>
          <p:cNvSpPr txBox="1"/>
          <p:nvPr>
            <p:ph idx="1" type="body"/>
          </p:nvPr>
        </p:nvSpPr>
        <p:spPr>
          <a:xfrm>
            <a:off x="792354" y="1746717"/>
            <a:ext cx="4044045" cy="933267"/>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80C3F"/>
              </a:buClr>
              <a:buSzPts val="1600"/>
              <a:buFont typeface="Montserrat"/>
              <a:buNone/>
              <a:defRPr sz="16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80C3F"/>
              </a:buClr>
              <a:buSzPts val="1600"/>
              <a:buFont typeface="Montserrat"/>
              <a:buNone/>
              <a:defRPr sz="16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80C3F"/>
              </a:buClr>
              <a:buSzPts val="1600"/>
              <a:buFont typeface="Montserrat"/>
              <a:buNone/>
              <a:defRPr sz="16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80C3F"/>
              </a:buClr>
              <a:buSzPts val="1600"/>
              <a:buFont typeface="Montserrat"/>
              <a:buNone/>
              <a:defRPr sz="16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80C3F"/>
              </a:buClr>
              <a:buSzPts val="1600"/>
              <a:buFont typeface="Montserrat"/>
              <a:buNone/>
              <a:defRPr sz="16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69" name="Google Shape;269;p72"/>
          <p:cNvSpPr/>
          <p:nvPr>
            <p:ph idx="2" type="pic"/>
          </p:nvPr>
        </p:nvSpPr>
        <p:spPr>
          <a:xfrm>
            <a:off x="5541962" y="0"/>
            <a:ext cx="5961063" cy="5774267"/>
          </a:xfrm>
          <a:prstGeom prst="rect">
            <a:avLst/>
          </a:prstGeom>
          <a:noFill/>
          <a:ln>
            <a:noFill/>
          </a:ln>
        </p:spPr>
      </p:sp>
      <p:sp>
        <p:nvSpPr>
          <p:cNvPr id="270" name="Google Shape;270;p72"/>
          <p:cNvSpPr txBox="1"/>
          <p:nvPr>
            <p:ph idx="3" type="body"/>
          </p:nvPr>
        </p:nvSpPr>
        <p:spPr>
          <a:xfrm>
            <a:off x="1458244" y="3937510"/>
            <a:ext cx="1959345" cy="48101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1" name="Google Shape;271;p72"/>
          <p:cNvSpPr txBox="1"/>
          <p:nvPr>
            <p:ph idx="4" type="body"/>
          </p:nvPr>
        </p:nvSpPr>
        <p:spPr>
          <a:xfrm>
            <a:off x="1458244" y="4524581"/>
            <a:ext cx="1930433" cy="74236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2" name="Google Shape;272;p72"/>
          <p:cNvSpPr txBox="1"/>
          <p:nvPr>
            <p:ph idx="5" type="body"/>
          </p:nvPr>
        </p:nvSpPr>
        <p:spPr>
          <a:xfrm>
            <a:off x="4520758" y="3937510"/>
            <a:ext cx="1959345" cy="48101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3" name="Google Shape;273;p72"/>
          <p:cNvSpPr txBox="1"/>
          <p:nvPr>
            <p:ph idx="6" type="body"/>
          </p:nvPr>
        </p:nvSpPr>
        <p:spPr>
          <a:xfrm>
            <a:off x="4520758" y="4524581"/>
            <a:ext cx="1930434" cy="74236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4" name="Google Shape;274;p72"/>
          <p:cNvSpPr txBox="1"/>
          <p:nvPr>
            <p:ph idx="7" type="body"/>
          </p:nvPr>
        </p:nvSpPr>
        <p:spPr>
          <a:xfrm>
            <a:off x="7641328" y="3937510"/>
            <a:ext cx="1959345" cy="48101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5" name="Google Shape;275;p72"/>
          <p:cNvSpPr txBox="1"/>
          <p:nvPr>
            <p:ph idx="8" type="body"/>
          </p:nvPr>
        </p:nvSpPr>
        <p:spPr>
          <a:xfrm>
            <a:off x="7641328" y="4524581"/>
            <a:ext cx="1930434" cy="742364"/>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6" name="Google Shape;276;p72"/>
          <p:cNvSpPr/>
          <p:nvPr>
            <p:ph idx="9" type="pic"/>
          </p:nvPr>
        </p:nvSpPr>
        <p:spPr>
          <a:xfrm>
            <a:off x="1901370" y="3062288"/>
            <a:ext cx="1044576" cy="755651"/>
          </a:xfrm>
          <a:prstGeom prst="rect">
            <a:avLst/>
          </a:prstGeom>
          <a:noFill/>
          <a:ln>
            <a:noFill/>
          </a:ln>
        </p:spPr>
      </p:sp>
      <p:sp>
        <p:nvSpPr>
          <p:cNvPr id="277" name="Google Shape;277;p72"/>
          <p:cNvSpPr/>
          <p:nvPr>
            <p:ph idx="13" type="pic"/>
          </p:nvPr>
        </p:nvSpPr>
        <p:spPr>
          <a:xfrm>
            <a:off x="5021943" y="3062288"/>
            <a:ext cx="1044576" cy="755651"/>
          </a:xfrm>
          <a:prstGeom prst="rect">
            <a:avLst/>
          </a:prstGeom>
          <a:noFill/>
          <a:ln>
            <a:noFill/>
          </a:ln>
        </p:spPr>
      </p:sp>
      <p:sp>
        <p:nvSpPr>
          <p:cNvPr id="278" name="Google Shape;278;p72"/>
          <p:cNvSpPr/>
          <p:nvPr>
            <p:ph idx="14" type="pic"/>
          </p:nvPr>
        </p:nvSpPr>
        <p:spPr>
          <a:xfrm>
            <a:off x="8113486" y="3062288"/>
            <a:ext cx="1044576" cy="755651"/>
          </a:xfrm>
          <a:prstGeom prst="rect">
            <a:avLst/>
          </a:prstGeom>
          <a:noFill/>
          <a:ln>
            <a:noFill/>
          </a:ln>
        </p:spPr>
      </p:sp>
      <p:pic>
        <p:nvPicPr>
          <p:cNvPr descr="Google Shape;270;p105" id="279" name="Google Shape;279;p72"/>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71;p105" id="280" name="Google Shape;280;p72"/>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81" name="Google Shape;281;p72"/>
          <p:cNvSpPr/>
          <p:nvPr>
            <p:ph idx="15" type="pic"/>
          </p:nvPr>
        </p:nvSpPr>
        <p:spPr>
          <a:xfrm>
            <a:off x="1378093" y="6043500"/>
            <a:ext cx="1693865" cy="648210"/>
          </a:xfrm>
          <a:prstGeom prst="rect">
            <a:avLst/>
          </a:prstGeom>
          <a:noFill/>
          <a:ln>
            <a:noFill/>
          </a:ln>
        </p:spPr>
      </p:sp>
      <p:sp>
        <p:nvSpPr>
          <p:cNvPr id="282" name="Google Shape;282;p72"/>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Diseño personalizado">
  <p:cSld name="16_Diseño personalizado">
    <p:spTree>
      <p:nvGrpSpPr>
        <p:cNvPr id="283" name="Shape 283"/>
        <p:cNvGrpSpPr/>
        <p:nvPr/>
      </p:nvGrpSpPr>
      <p:grpSpPr>
        <a:xfrm>
          <a:off x="0" y="0"/>
          <a:ext cx="0" cy="0"/>
          <a:chOff x="0" y="0"/>
          <a:chExt cx="0" cy="0"/>
        </a:xfrm>
      </p:grpSpPr>
      <p:sp>
        <p:nvSpPr>
          <p:cNvPr id="284" name="Google Shape;284;p73"/>
          <p:cNvSpPr/>
          <p:nvPr>
            <p:ph idx="2" type="pic"/>
          </p:nvPr>
        </p:nvSpPr>
        <p:spPr>
          <a:xfrm>
            <a:off x="682625" y="0"/>
            <a:ext cx="5413375" cy="5676449"/>
          </a:xfrm>
          <a:prstGeom prst="rect">
            <a:avLst/>
          </a:prstGeom>
          <a:noFill/>
          <a:ln>
            <a:noFill/>
          </a:ln>
        </p:spPr>
      </p:sp>
      <p:sp>
        <p:nvSpPr>
          <p:cNvPr id="285" name="Google Shape;285;p73"/>
          <p:cNvSpPr txBox="1"/>
          <p:nvPr>
            <p:ph idx="1" type="body"/>
          </p:nvPr>
        </p:nvSpPr>
        <p:spPr>
          <a:xfrm>
            <a:off x="6484142" y="1233714"/>
            <a:ext cx="5319714" cy="4442736"/>
          </a:xfrm>
          <a:prstGeom prst="rect">
            <a:avLst/>
          </a:prstGeom>
          <a:noFill/>
          <a:ln>
            <a:noFill/>
          </a:ln>
        </p:spPr>
        <p:txBody>
          <a:bodyPr anchorCtr="0" anchor="t" bIns="45675" lIns="45675" spcFirstLastPara="1" rIns="45675" wrap="square" tIns="45675">
            <a:normAutofit/>
          </a:bodyPr>
          <a:lstStyle>
            <a:lvl1pPr indent="-355600" lvl="0" marL="457200" algn="l">
              <a:lnSpc>
                <a:spcPct val="90000"/>
              </a:lnSpc>
              <a:spcBef>
                <a:spcPts val="1000"/>
              </a:spcBef>
              <a:spcAft>
                <a:spcPts val="0"/>
              </a:spcAft>
              <a:buClr>
                <a:srgbClr val="C3C316"/>
              </a:buClr>
              <a:buSzPts val="2000"/>
              <a:buChar char="•"/>
              <a:defRPr sz="20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C3C316"/>
              </a:buClr>
              <a:buSzPts val="2000"/>
              <a:buNone/>
              <a:defRPr sz="20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C3C316"/>
              </a:buClr>
              <a:buSzPts val="2000"/>
              <a:buNone/>
              <a:defRPr sz="20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C3C316"/>
              </a:buClr>
              <a:buSzPts val="2000"/>
              <a:buNone/>
              <a:defRPr sz="20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C3C316"/>
              </a:buClr>
              <a:buSzPts val="2000"/>
              <a:buNone/>
              <a:defRPr sz="20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86" name="Google Shape;286;p73"/>
          <p:cNvSpPr/>
          <p:nvPr/>
        </p:nvSpPr>
        <p:spPr>
          <a:xfrm>
            <a:off x="-43544" y="568127"/>
            <a:ext cx="4897649" cy="1331174"/>
          </a:xfrm>
          <a:custGeom>
            <a:rect b="b" l="l" r="r" t="t"/>
            <a:pathLst>
              <a:path extrusionOk="0" h="21600" w="21600">
                <a:moveTo>
                  <a:pt x="0" y="336"/>
                </a:moveTo>
                <a:lnTo>
                  <a:pt x="18780" y="0"/>
                </a:lnTo>
                <a:cubicBezTo>
                  <a:pt x="20337" y="0"/>
                  <a:pt x="21600" y="4798"/>
                  <a:pt x="21600" y="10716"/>
                </a:cubicBezTo>
                <a:cubicBezTo>
                  <a:pt x="21600" y="16634"/>
                  <a:pt x="20337" y="21432"/>
                  <a:pt x="18780" y="21432"/>
                </a:cubicBezTo>
                <a:lnTo>
                  <a:pt x="44" y="21600"/>
                </a:lnTo>
                <a:lnTo>
                  <a:pt x="0" y="336"/>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87" name="Google Shape;287;p73"/>
          <p:cNvSpPr txBox="1"/>
          <p:nvPr>
            <p:ph type="title"/>
          </p:nvPr>
        </p:nvSpPr>
        <p:spPr>
          <a:xfrm>
            <a:off x="571500" y="876300"/>
            <a:ext cx="3790950" cy="734787"/>
          </a:xfrm>
          <a:prstGeom prst="rect">
            <a:avLst/>
          </a:prstGeom>
          <a:noFill/>
          <a:ln>
            <a:noFill/>
          </a:ln>
        </p:spPr>
        <p:txBody>
          <a:bodyPr anchorCtr="0" anchor="t"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pic>
        <p:nvPicPr>
          <p:cNvPr descr="Google Shape;278;p106" id="288" name="Google Shape;288;p73"/>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79;p106" id="289" name="Google Shape;289;p73"/>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90" name="Google Shape;290;p73"/>
          <p:cNvSpPr/>
          <p:nvPr>
            <p:ph idx="3" type="pic"/>
          </p:nvPr>
        </p:nvSpPr>
        <p:spPr>
          <a:xfrm>
            <a:off x="1378093" y="6043500"/>
            <a:ext cx="1693865" cy="648210"/>
          </a:xfrm>
          <a:prstGeom prst="rect">
            <a:avLst/>
          </a:prstGeom>
          <a:noFill/>
          <a:ln>
            <a:noFill/>
          </a:ln>
        </p:spPr>
      </p:sp>
      <p:sp>
        <p:nvSpPr>
          <p:cNvPr id="291" name="Google Shape;291;p73"/>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Diseño personalizado">
  <p:cSld name="17_Diseño personalizado">
    <p:spTree>
      <p:nvGrpSpPr>
        <p:cNvPr id="292" name="Shape 292"/>
        <p:cNvGrpSpPr/>
        <p:nvPr/>
      </p:nvGrpSpPr>
      <p:grpSpPr>
        <a:xfrm>
          <a:off x="0" y="0"/>
          <a:ext cx="0" cy="0"/>
          <a:chOff x="0" y="0"/>
          <a:chExt cx="0" cy="0"/>
        </a:xfrm>
      </p:grpSpPr>
      <p:sp>
        <p:nvSpPr>
          <p:cNvPr id="293" name="Google Shape;293;p74"/>
          <p:cNvSpPr/>
          <p:nvPr/>
        </p:nvSpPr>
        <p:spPr>
          <a:xfrm>
            <a:off x="0" y="-130629"/>
            <a:ext cx="12192000" cy="7007494"/>
          </a:xfrm>
          <a:prstGeom prst="rect">
            <a:avLst/>
          </a:prstGeom>
          <a:solidFill>
            <a:srgbClr val="0222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94" name="Google Shape;294;p74"/>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284;p107" id="295" name="Google Shape;295;p74"/>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285;p107" id="296" name="Google Shape;296;p74"/>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97" name="Google Shape;297;p74"/>
          <p:cNvSpPr/>
          <p:nvPr>
            <p:ph idx="2" type="pic"/>
          </p:nvPr>
        </p:nvSpPr>
        <p:spPr>
          <a:xfrm>
            <a:off x="1378093" y="6043500"/>
            <a:ext cx="1693865" cy="648210"/>
          </a:xfrm>
          <a:prstGeom prst="rect">
            <a:avLst/>
          </a:prstGeom>
          <a:noFill/>
          <a:ln>
            <a:noFill/>
          </a:ln>
        </p:spPr>
      </p:sp>
      <p:sp>
        <p:nvSpPr>
          <p:cNvPr id="298" name="Google Shape;298;p74"/>
          <p:cNvSpPr/>
          <p:nvPr/>
        </p:nvSpPr>
        <p:spPr>
          <a:xfrm>
            <a:off x="8721683" y="2911510"/>
            <a:ext cx="3470317"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299" name="Google Shape;299;p74"/>
          <p:cNvSpPr/>
          <p:nvPr/>
        </p:nvSpPr>
        <p:spPr>
          <a:xfrm>
            <a:off x="8721683" y="3780523"/>
            <a:ext cx="1739974" cy="874487"/>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0" name="Google Shape;300;p74"/>
          <p:cNvSpPr/>
          <p:nvPr/>
        </p:nvSpPr>
        <p:spPr>
          <a:xfrm flipH="1">
            <a:off x="8682310" y="1151654"/>
            <a:ext cx="3509691" cy="175922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1" name="Google Shape;301;p74"/>
          <p:cNvSpPr/>
          <p:nvPr/>
        </p:nvSpPr>
        <p:spPr>
          <a:xfrm flipH="1">
            <a:off x="10422146" y="2028825"/>
            <a:ext cx="1759715" cy="882053"/>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302" name="Google Shape;302;p74"/>
          <p:cNvGrpSpPr/>
          <p:nvPr/>
        </p:nvGrpSpPr>
        <p:grpSpPr>
          <a:xfrm>
            <a:off x="8204254" y="2390994"/>
            <a:ext cx="995487" cy="1014091"/>
            <a:chOff x="-1" y="-1"/>
            <a:chExt cx="995486" cy="1014090"/>
          </a:xfrm>
        </p:grpSpPr>
        <p:sp>
          <p:nvSpPr>
            <p:cNvPr id="303" name="Google Shape;303;p74"/>
            <p:cNvSpPr/>
            <p:nvPr/>
          </p:nvSpPr>
          <p:spPr>
            <a:xfrm>
              <a:off x="-1" y="-1"/>
              <a:ext cx="995486" cy="1014090"/>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4" name="Google Shape;304;p74"/>
            <p:cNvSpPr/>
            <p:nvPr/>
          </p:nvSpPr>
          <p:spPr>
            <a:xfrm>
              <a:off x="210387" y="219688"/>
              <a:ext cx="574712" cy="574712"/>
            </a:xfrm>
            <a:prstGeom prst="ellipse">
              <a:avLst/>
            </a:pr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sp>
        <p:nvSpPr>
          <p:cNvPr id="305" name="Google Shape;305;p74"/>
          <p:cNvSpPr/>
          <p:nvPr/>
        </p:nvSpPr>
        <p:spPr>
          <a:xfrm>
            <a:off x="12194915" y="2904053"/>
            <a:ext cx="1738346"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6" name="Google Shape;306;p74"/>
          <p:cNvSpPr/>
          <p:nvPr/>
        </p:nvSpPr>
        <p:spPr>
          <a:xfrm flipH="1">
            <a:off x="12215007" y="1214365"/>
            <a:ext cx="1669823" cy="167405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7" name="Google Shape;307;p74"/>
          <p:cNvSpPr/>
          <p:nvPr/>
        </p:nvSpPr>
        <p:spPr>
          <a:xfrm>
            <a:off x="11940864" y="3962977"/>
            <a:ext cx="481913" cy="481913"/>
          </a:xfrm>
          <a:prstGeom prst="ellipse">
            <a:avLst/>
          </a:pr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8" name="Google Shape;308;p74"/>
          <p:cNvSpPr/>
          <p:nvPr/>
        </p:nvSpPr>
        <p:spPr>
          <a:xfrm>
            <a:off x="-1640958" y="1526214"/>
            <a:ext cx="1784544" cy="1817891"/>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09" name="Google Shape;309;p74"/>
          <p:cNvSpPr/>
          <p:nvPr/>
        </p:nvSpPr>
        <p:spPr>
          <a:xfrm>
            <a:off x="-1263810" y="1920037"/>
            <a:ext cx="1030247" cy="1030247"/>
          </a:xfrm>
          <a:prstGeom prst="ellipse">
            <a:avLst/>
          </a:pr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0" name="Google Shape;310;p74"/>
          <p:cNvSpPr/>
          <p:nvPr/>
        </p:nvSpPr>
        <p:spPr>
          <a:xfrm flipH="1">
            <a:off x="1965233" y="3213389"/>
            <a:ext cx="1696637" cy="1700938"/>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1" name="Google Shape;311;p74"/>
          <p:cNvSpPr/>
          <p:nvPr/>
        </p:nvSpPr>
        <p:spPr>
          <a:xfrm>
            <a:off x="-1543792" y="3215495"/>
            <a:ext cx="3526042" cy="1772142"/>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2" name="Google Shape;312;p74"/>
          <p:cNvSpPr/>
          <p:nvPr/>
        </p:nvSpPr>
        <p:spPr>
          <a:xfrm>
            <a:off x="-1543792" y="4098464"/>
            <a:ext cx="1767914" cy="888529"/>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3" name="Google Shape;313;p74"/>
          <p:cNvSpPr/>
          <p:nvPr/>
        </p:nvSpPr>
        <p:spPr>
          <a:xfrm>
            <a:off x="180412" y="1483539"/>
            <a:ext cx="1766259" cy="1785482"/>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4" name="Google Shape;314;p74"/>
          <p:cNvSpPr/>
          <p:nvPr/>
        </p:nvSpPr>
        <p:spPr>
          <a:xfrm flipH="1">
            <a:off x="1918210" y="1458438"/>
            <a:ext cx="1793102" cy="1785482"/>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5" name="Google Shape;315;p74"/>
          <p:cNvSpPr/>
          <p:nvPr/>
        </p:nvSpPr>
        <p:spPr>
          <a:xfrm flipH="1">
            <a:off x="1918211" y="1458438"/>
            <a:ext cx="892320" cy="888529"/>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6" name="Google Shape;316;p74"/>
          <p:cNvSpPr txBox="1"/>
          <p:nvPr/>
        </p:nvSpPr>
        <p:spPr>
          <a:xfrm>
            <a:off x="2248268" y="2610742"/>
            <a:ext cx="7695464" cy="713701"/>
          </a:xfrm>
          <a:prstGeom prst="rect">
            <a:avLst/>
          </a:prstGeom>
          <a:noFill/>
          <a:ln>
            <a:noFill/>
          </a:ln>
        </p:spPr>
        <p:txBody>
          <a:bodyPr anchorCtr="0" anchor="t" bIns="45675" lIns="45675" spcFirstLastPara="1" rIns="45675" wrap="square" tIns="45675">
            <a:spAutoFit/>
          </a:bodyPr>
          <a:lstStyle/>
          <a:p>
            <a:pPr indent="0" lvl="0" marL="0" marR="0" rtl="0" algn="ctr">
              <a:lnSpc>
                <a:spcPct val="100000"/>
              </a:lnSpc>
              <a:spcBef>
                <a:spcPts val="0"/>
              </a:spcBef>
              <a:spcAft>
                <a:spcPts val="0"/>
              </a:spcAft>
              <a:buClr>
                <a:srgbClr val="FFFFFF"/>
              </a:buClr>
              <a:buSzPts val="4000"/>
              <a:buFont typeface="Montserrat"/>
              <a:buNone/>
            </a:pPr>
            <a:r>
              <a:rPr b="1" i="0" lang="en-US" sz="4000" u="none" cap="none" strike="noStrike">
                <a:solidFill>
                  <a:srgbClr val="FFFFFF"/>
                </a:solidFill>
                <a:latin typeface="Montserrat"/>
                <a:ea typeface="Montserrat"/>
                <a:cs typeface="Montserrat"/>
                <a:sym typeface="Montserrat"/>
              </a:rPr>
              <a:t>PREGUNTAS</a:t>
            </a:r>
            <a:endParaRPr/>
          </a:p>
        </p:txBody>
      </p:sp>
      <p:sp>
        <p:nvSpPr>
          <p:cNvPr id="317" name="Google Shape;317;p74"/>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Diseño personalizado">
  <p:cSld name="22_Diseño personalizado">
    <p:spTree>
      <p:nvGrpSpPr>
        <p:cNvPr id="318" name="Shape 318"/>
        <p:cNvGrpSpPr/>
        <p:nvPr/>
      </p:nvGrpSpPr>
      <p:grpSpPr>
        <a:xfrm>
          <a:off x="0" y="0"/>
          <a:ext cx="0" cy="0"/>
          <a:chOff x="0" y="0"/>
          <a:chExt cx="0" cy="0"/>
        </a:xfrm>
      </p:grpSpPr>
      <p:sp>
        <p:nvSpPr>
          <p:cNvPr id="319" name="Google Shape;319;p75"/>
          <p:cNvSpPr/>
          <p:nvPr/>
        </p:nvSpPr>
        <p:spPr>
          <a:xfrm flipH="1">
            <a:off x="3585806" y="3444578"/>
            <a:ext cx="1682695" cy="1688155"/>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0" name="Google Shape;320;p75"/>
          <p:cNvSpPr/>
          <p:nvPr/>
        </p:nvSpPr>
        <p:spPr>
          <a:xfrm flipH="1">
            <a:off x="3962708" y="3832176"/>
            <a:ext cx="971449" cy="956721"/>
          </a:xfrm>
          <a:prstGeom prst="ellipse">
            <a:avLst/>
          </a:pr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1" name="Google Shape;321;p75"/>
          <p:cNvSpPr/>
          <p:nvPr/>
        </p:nvSpPr>
        <p:spPr>
          <a:xfrm flipH="1">
            <a:off x="1788712" y="1648346"/>
            <a:ext cx="3523736"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2" name="Google Shape;322;p75"/>
          <p:cNvSpPr/>
          <p:nvPr/>
        </p:nvSpPr>
        <p:spPr>
          <a:xfrm flipH="1">
            <a:off x="3545692" y="2517359"/>
            <a:ext cx="1766757" cy="874487"/>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3" name="Google Shape;323;p75"/>
          <p:cNvSpPr/>
          <p:nvPr/>
        </p:nvSpPr>
        <p:spPr>
          <a:xfrm>
            <a:off x="1788712" y="-111511"/>
            <a:ext cx="3563715" cy="1759225"/>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4" name="Google Shape;324;p75"/>
          <p:cNvSpPr/>
          <p:nvPr/>
        </p:nvSpPr>
        <p:spPr>
          <a:xfrm>
            <a:off x="1799008" y="765661"/>
            <a:ext cx="1786802" cy="882053"/>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325" name="Google Shape;325;p75"/>
          <p:cNvGrpSpPr/>
          <p:nvPr/>
        </p:nvGrpSpPr>
        <p:grpSpPr>
          <a:xfrm>
            <a:off x="4827031" y="1127832"/>
            <a:ext cx="1010810" cy="1014090"/>
            <a:chOff x="0" y="0"/>
            <a:chExt cx="1010808" cy="1014089"/>
          </a:xfrm>
        </p:grpSpPr>
        <p:sp>
          <p:nvSpPr>
            <p:cNvPr id="326" name="Google Shape;326;p75"/>
            <p:cNvSpPr/>
            <p:nvPr/>
          </p:nvSpPr>
          <p:spPr>
            <a:xfrm flipH="1">
              <a:off x="0" y="0"/>
              <a:ext cx="1010808" cy="1014089"/>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7" name="Google Shape;327;p75"/>
            <p:cNvSpPr/>
            <p:nvPr/>
          </p:nvSpPr>
          <p:spPr>
            <a:xfrm flipH="1">
              <a:off x="213625" y="219689"/>
              <a:ext cx="583557" cy="574711"/>
            </a:xfrm>
            <a:prstGeom prst="ellipse">
              <a:avLst/>
            </a:pr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sp>
        <p:nvSpPr>
          <p:cNvPr id="328" name="Google Shape;328;p75"/>
          <p:cNvSpPr/>
          <p:nvPr/>
        </p:nvSpPr>
        <p:spPr>
          <a:xfrm flipH="1">
            <a:off x="20650" y="1640889"/>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29" name="Google Shape;329;p75"/>
          <p:cNvSpPr/>
          <p:nvPr/>
        </p:nvSpPr>
        <p:spPr>
          <a:xfrm flipH="1">
            <a:off x="1783901" y="3402577"/>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0" name="Google Shape;330;p75"/>
          <p:cNvSpPr/>
          <p:nvPr/>
        </p:nvSpPr>
        <p:spPr>
          <a:xfrm>
            <a:off x="20415" y="3377872"/>
            <a:ext cx="1791929"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1" name="Google Shape;331;p75"/>
          <p:cNvSpPr/>
          <p:nvPr/>
        </p:nvSpPr>
        <p:spPr>
          <a:xfrm>
            <a:off x="920606" y="3377872"/>
            <a:ext cx="891737" cy="874487"/>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2" name="Google Shape;332;p75"/>
          <p:cNvSpPr/>
          <p:nvPr/>
        </p:nvSpPr>
        <p:spPr>
          <a:xfrm>
            <a:off x="69826" y="-48799"/>
            <a:ext cx="1695526" cy="167405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3" name="Google Shape;333;p75"/>
          <p:cNvSpPr/>
          <p:nvPr/>
        </p:nvSpPr>
        <p:spPr>
          <a:xfrm flipH="1">
            <a:off x="1554382" y="2699812"/>
            <a:ext cx="489333" cy="481913"/>
          </a:xfrm>
          <a:prstGeom prst="ellipse">
            <a:avLst/>
          </a:pr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4" name="Google Shape;334;p75"/>
          <p:cNvSpPr/>
          <p:nvPr/>
        </p:nvSpPr>
        <p:spPr>
          <a:xfrm>
            <a:off x="-73627" y="5159842"/>
            <a:ext cx="3470318"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5" name="Google Shape;335;p75"/>
          <p:cNvSpPr/>
          <p:nvPr/>
        </p:nvSpPr>
        <p:spPr>
          <a:xfrm flipH="1">
            <a:off x="3396691" y="5159842"/>
            <a:ext cx="2019181" cy="191502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307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36" name="Google Shape;336;p75"/>
          <p:cNvSpPr txBox="1"/>
          <p:nvPr>
            <p:ph idx="1" type="body"/>
          </p:nvPr>
        </p:nvSpPr>
        <p:spPr>
          <a:xfrm>
            <a:off x="6657093" y="2583747"/>
            <a:ext cx="4689331" cy="2695373"/>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337" name="Google Shape;337;p75"/>
          <p:cNvSpPr txBox="1"/>
          <p:nvPr>
            <p:ph type="title"/>
          </p:nvPr>
        </p:nvSpPr>
        <p:spPr>
          <a:xfrm>
            <a:off x="6657093" y="994416"/>
            <a:ext cx="4414287"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38" name="Google Shape;338;p75"/>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327;p108" id="339" name="Google Shape;339;p75"/>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328;p108" id="340" name="Google Shape;340;p75"/>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341" name="Google Shape;341;p75"/>
          <p:cNvSpPr/>
          <p:nvPr>
            <p:ph idx="2" type="pic"/>
          </p:nvPr>
        </p:nvSpPr>
        <p:spPr>
          <a:xfrm>
            <a:off x="1378093" y="6043500"/>
            <a:ext cx="1693865" cy="648210"/>
          </a:xfrm>
          <a:prstGeom prst="rect">
            <a:avLst/>
          </a:prstGeom>
          <a:noFill/>
          <a:ln>
            <a:noFill/>
          </a:ln>
        </p:spPr>
      </p:sp>
      <p:sp>
        <p:nvSpPr>
          <p:cNvPr id="342" name="Google Shape;342;p75"/>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Diseño personalizado">
  <p:cSld name="23_Diseño personalizado">
    <p:spTree>
      <p:nvGrpSpPr>
        <p:cNvPr id="343" name="Shape 343"/>
        <p:cNvGrpSpPr/>
        <p:nvPr/>
      </p:nvGrpSpPr>
      <p:grpSpPr>
        <a:xfrm>
          <a:off x="0" y="0"/>
          <a:ext cx="0" cy="0"/>
          <a:chOff x="0" y="0"/>
          <a:chExt cx="0" cy="0"/>
        </a:xfrm>
      </p:grpSpPr>
      <p:sp>
        <p:nvSpPr>
          <p:cNvPr id="344" name="Google Shape;344;p76"/>
          <p:cNvSpPr/>
          <p:nvPr/>
        </p:nvSpPr>
        <p:spPr>
          <a:xfrm>
            <a:off x="0" y="5766920"/>
            <a:ext cx="12192000" cy="1109947"/>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332;p109" id="345" name="Google Shape;345;p76"/>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333;p109" id="346" name="Google Shape;346;p76"/>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347" name="Google Shape;347;p76"/>
          <p:cNvSpPr/>
          <p:nvPr>
            <p:ph idx="2" type="pic"/>
          </p:nvPr>
        </p:nvSpPr>
        <p:spPr>
          <a:xfrm>
            <a:off x="1378093" y="6043500"/>
            <a:ext cx="1693865" cy="648210"/>
          </a:xfrm>
          <a:prstGeom prst="rect">
            <a:avLst/>
          </a:prstGeom>
          <a:noFill/>
          <a:ln>
            <a:noFill/>
          </a:ln>
        </p:spPr>
      </p:sp>
      <p:cxnSp>
        <p:nvCxnSpPr>
          <p:cNvPr id="348" name="Google Shape;348;p76"/>
          <p:cNvCxnSpPr/>
          <p:nvPr/>
        </p:nvCxnSpPr>
        <p:spPr>
          <a:xfrm>
            <a:off x="1378094" y="5759532"/>
            <a:ext cx="9297373" cy="1"/>
          </a:xfrm>
          <a:prstGeom prst="straightConnector1">
            <a:avLst/>
          </a:prstGeom>
          <a:noFill/>
          <a:ln cap="flat" cmpd="sng" w="12700">
            <a:solidFill>
              <a:srgbClr val="7F7F7F"/>
            </a:solidFill>
            <a:prstDash val="solid"/>
            <a:miter lim="8000"/>
            <a:headEnd len="sm" w="sm" type="none"/>
            <a:tailEnd len="sm" w="sm" type="none"/>
          </a:ln>
        </p:spPr>
      </p:cxnSp>
      <p:sp>
        <p:nvSpPr>
          <p:cNvPr id="349" name="Google Shape;349;p76"/>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Encabezado de sección">
  <p:cSld name="1_Encabezado de sección">
    <p:spTree>
      <p:nvGrpSpPr>
        <p:cNvPr id="19" name="Shape 19"/>
        <p:cNvGrpSpPr/>
        <p:nvPr/>
      </p:nvGrpSpPr>
      <p:grpSpPr>
        <a:xfrm>
          <a:off x="0" y="0"/>
          <a:ext cx="0" cy="0"/>
          <a:chOff x="0" y="0"/>
          <a:chExt cx="0" cy="0"/>
        </a:xfrm>
      </p:grpSpPr>
      <p:sp>
        <p:nvSpPr>
          <p:cNvPr id="20" name="Google Shape;20;p50"/>
          <p:cNvSpPr/>
          <p:nvPr/>
        </p:nvSpPr>
        <p:spPr>
          <a:xfrm>
            <a:off x="0" y="5766920"/>
            <a:ext cx="12192000" cy="1109947"/>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34;p84" id="21" name="Google Shape;21;p50"/>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35;p84" id="22" name="Google Shape;22;p50"/>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23" name="Google Shape;23;p50"/>
          <p:cNvSpPr/>
          <p:nvPr>
            <p:ph idx="2" type="pic"/>
          </p:nvPr>
        </p:nvSpPr>
        <p:spPr>
          <a:xfrm>
            <a:off x="1378093" y="6043500"/>
            <a:ext cx="1693865" cy="648210"/>
          </a:xfrm>
          <a:prstGeom prst="rect">
            <a:avLst/>
          </a:prstGeom>
          <a:noFill/>
          <a:ln>
            <a:noFill/>
          </a:ln>
        </p:spPr>
      </p:sp>
      <p:sp>
        <p:nvSpPr>
          <p:cNvPr id="24" name="Google Shape;24;p50"/>
          <p:cNvSpPr/>
          <p:nvPr>
            <p:ph idx="3" type="pic"/>
          </p:nvPr>
        </p:nvSpPr>
        <p:spPr>
          <a:xfrm flipH="1">
            <a:off x="1471277" y="467338"/>
            <a:ext cx="5087568" cy="5041640"/>
          </a:xfrm>
          <a:prstGeom prst="rect">
            <a:avLst/>
          </a:prstGeom>
          <a:noFill/>
          <a:ln>
            <a:noFill/>
          </a:ln>
        </p:spPr>
      </p:sp>
      <p:sp>
        <p:nvSpPr>
          <p:cNvPr id="25" name="Google Shape;25;p50"/>
          <p:cNvSpPr txBox="1"/>
          <p:nvPr>
            <p:ph type="title"/>
          </p:nvPr>
        </p:nvSpPr>
        <p:spPr>
          <a:xfrm>
            <a:off x="6851073" y="1091080"/>
            <a:ext cx="4689656" cy="504639"/>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A0B1"/>
              </a:buClr>
              <a:buSzPts val="3600"/>
              <a:buFont typeface="Montserrat"/>
              <a:buNone/>
              <a:defRPr b="1" sz="3600">
                <a:solidFill>
                  <a:srgbClr val="00A0B1"/>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6" name="Google Shape;26;p50"/>
          <p:cNvSpPr txBox="1"/>
          <p:nvPr>
            <p:ph idx="1" type="body"/>
          </p:nvPr>
        </p:nvSpPr>
        <p:spPr>
          <a:xfrm>
            <a:off x="6851507" y="2720689"/>
            <a:ext cx="4689331" cy="2418770"/>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7" name="Google Shape;27;p50"/>
          <p:cNvSpPr txBox="1"/>
          <p:nvPr>
            <p:ph idx="4" type="body"/>
          </p:nvPr>
        </p:nvSpPr>
        <p:spPr>
          <a:xfrm>
            <a:off x="6851650" y="2057183"/>
            <a:ext cx="4689475" cy="504639"/>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28" name="Google Shape;28;p50"/>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Diseño personalizado">
  <p:cSld name="19_Diseño personalizado">
    <p:spTree>
      <p:nvGrpSpPr>
        <p:cNvPr id="350" name="Shape 350"/>
        <p:cNvGrpSpPr/>
        <p:nvPr/>
      </p:nvGrpSpPr>
      <p:grpSpPr>
        <a:xfrm>
          <a:off x="0" y="0"/>
          <a:ext cx="0" cy="0"/>
          <a:chOff x="0" y="0"/>
          <a:chExt cx="0" cy="0"/>
        </a:xfrm>
      </p:grpSpPr>
      <p:sp>
        <p:nvSpPr>
          <p:cNvPr id="351" name="Google Shape;351;p77"/>
          <p:cNvSpPr/>
          <p:nvPr/>
        </p:nvSpPr>
        <p:spPr>
          <a:xfrm flipH="1">
            <a:off x="9939966" y="3444578"/>
            <a:ext cx="1682695" cy="1688155"/>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2" name="Google Shape;352;p77"/>
          <p:cNvSpPr/>
          <p:nvPr/>
        </p:nvSpPr>
        <p:spPr>
          <a:xfrm flipH="1">
            <a:off x="10316868" y="3832176"/>
            <a:ext cx="971449" cy="956721"/>
          </a:xfrm>
          <a:prstGeom prst="ellipse">
            <a:avLst/>
          </a:pr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3" name="Google Shape;353;p77"/>
          <p:cNvSpPr/>
          <p:nvPr/>
        </p:nvSpPr>
        <p:spPr>
          <a:xfrm flipH="1">
            <a:off x="8142872" y="1648346"/>
            <a:ext cx="3523735"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4" name="Google Shape;354;p77"/>
          <p:cNvSpPr/>
          <p:nvPr/>
        </p:nvSpPr>
        <p:spPr>
          <a:xfrm flipH="1">
            <a:off x="9899852" y="2517359"/>
            <a:ext cx="1766757" cy="874487"/>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5" name="Google Shape;355;p77"/>
          <p:cNvSpPr/>
          <p:nvPr/>
        </p:nvSpPr>
        <p:spPr>
          <a:xfrm>
            <a:off x="8142872" y="-111511"/>
            <a:ext cx="3563714" cy="1759225"/>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6" name="Google Shape;356;p77"/>
          <p:cNvSpPr/>
          <p:nvPr/>
        </p:nvSpPr>
        <p:spPr>
          <a:xfrm>
            <a:off x="8153168" y="765661"/>
            <a:ext cx="1786802" cy="882053"/>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357" name="Google Shape;357;p77"/>
          <p:cNvGrpSpPr/>
          <p:nvPr/>
        </p:nvGrpSpPr>
        <p:grpSpPr>
          <a:xfrm>
            <a:off x="11181191" y="1127832"/>
            <a:ext cx="1010810" cy="1014090"/>
            <a:chOff x="0" y="0"/>
            <a:chExt cx="1010808" cy="1014089"/>
          </a:xfrm>
        </p:grpSpPr>
        <p:sp>
          <p:nvSpPr>
            <p:cNvPr id="358" name="Google Shape;358;p77"/>
            <p:cNvSpPr/>
            <p:nvPr/>
          </p:nvSpPr>
          <p:spPr>
            <a:xfrm flipH="1">
              <a:off x="0" y="0"/>
              <a:ext cx="1010808" cy="1014089"/>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59" name="Google Shape;359;p77"/>
            <p:cNvSpPr/>
            <p:nvPr/>
          </p:nvSpPr>
          <p:spPr>
            <a:xfrm flipH="1">
              <a:off x="213625" y="219689"/>
              <a:ext cx="583557" cy="574711"/>
            </a:xfrm>
            <a:prstGeom prst="ellipse">
              <a:avLst/>
            </a:pr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sp>
        <p:nvSpPr>
          <p:cNvPr id="360" name="Google Shape;360;p77"/>
          <p:cNvSpPr/>
          <p:nvPr/>
        </p:nvSpPr>
        <p:spPr>
          <a:xfrm flipH="1">
            <a:off x="6374810" y="1640889"/>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1" name="Google Shape;361;p77"/>
          <p:cNvSpPr/>
          <p:nvPr/>
        </p:nvSpPr>
        <p:spPr>
          <a:xfrm flipH="1">
            <a:off x="8138062" y="3402577"/>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2" name="Google Shape;362;p77"/>
          <p:cNvSpPr/>
          <p:nvPr/>
        </p:nvSpPr>
        <p:spPr>
          <a:xfrm>
            <a:off x="6374574" y="3377872"/>
            <a:ext cx="1791929"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3" name="Google Shape;363;p77"/>
          <p:cNvSpPr/>
          <p:nvPr/>
        </p:nvSpPr>
        <p:spPr>
          <a:xfrm>
            <a:off x="7274766" y="3377872"/>
            <a:ext cx="891737" cy="874487"/>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4" name="Google Shape;364;p77"/>
          <p:cNvSpPr/>
          <p:nvPr/>
        </p:nvSpPr>
        <p:spPr>
          <a:xfrm>
            <a:off x="6423986" y="-48799"/>
            <a:ext cx="1695525" cy="167405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5" name="Google Shape;365;p77"/>
          <p:cNvSpPr/>
          <p:nvPr/>
        </p:nvSpPr>
        <p:spPr>
          <a:xfrm flipH="1">
            <a:off x="7908542" y="2699812"/>
            <a:ext cx="489333" cy="481913"/>
          </a:xfrm>
          <a:prstGeom prst="ellipse">
            <a:avLst/>
          </a:pr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6" name="Google Shape;366;p77"/>
          <p:cNvSpPr/>
          <p:nvPr/>
        </p:nvSpPr>
        <p:spPr>
          <a:xfrm>
            <a:off x="6280534" y="5159842"/>
            <a:ext cx="3470317"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7" name="Google Shape;367;p77"/>
          <p:cNvSpPr/>
          <p:nvPr/>
        </p:nvSpPr>
        <p:spPr>
          <a:xfrm>
            <a:off x="6280534" y="6028856"/>
            <a:ext cx="1739973" cy="874486"/>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136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8" name="Google Shape;368;p77"/>
          <p:cNvSpPr/>
          <p:nvPr/>
        </p:nvSpPr>
        <p:spPr>
          <a:xfrm flipH="1">
            <a:off x="9750851" y="5159842"/>
            <a:ext cx="2019181" cy="191502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307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69" name="Google Shape;369;p77"/>
          <p:cNvSpPr txBox="1"/>
          <p:nvPr>
            <p:ph idx="1" type="body"/>
          </p:nvPr>
        </p:nvSpPr>
        <p:spPr>
          <a:xfrm>
            <a:off x="717944" y="2583747"/>
            <a:ext cx="4689332" cy="2695373"/>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1366F"/>
              </a:buClr>
              <a:buSzPts val="2000"/>
              <a:buFont typeface="Montserrat"/>
              <a:buNone/>
              <a:defRPr sz="2000">
                <a:solidFill>
                  <a:srgbClr val="01366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370" name="Google Shape;370;p77"/>
          <p:cNvSpPr txBox="1"/>
          <p:nvPr>
            <p:ph type="title"/>
          </p:nvPr>
        </p:nvSpPr>
        <p:spPr>
          <a:xfrm>
            <a:off x="717944" y="994416"/>
            <a:ext cx="4414287"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71" name="Google Shape;371;p77"/>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358;p110" id="372" name="Google Shape;372;p77"/>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359;p110" id="373" name="Google Shape;373;p77"/>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374" name="Google Shape;374;p77"/>
          <p:cNvSpPr/>
          <p:nvPr>
            <p:ph idx="2" type="pic"/>
          </p:nvPr>
        </p:nvSpPr>
        <p:spPr>
          <a:xfrm>
            <a:off x="1378093" y="6043500"/>
            <a:ext cx="1693865" cy="648210"/>
          </a:xfrm>
          <a:prstGeom prst="rect">
            <a:avLst/>
          </a:prstGeom>
          <a:noFill/>
          <a:ln>
            <a:noFill/>
          </a:ln>
        </p:spPr>
      </p:sp>
      <p:sp>
        <p:nvSpPr>
          <p:cNvPr id="375" name="Google Shape;375;p77"/>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Diseño personalizado">
  <p:cSld name="21_Diseño personalizado">
    <p:spTree>
      <p:nvGrpSpPr>
        <p:cNvPr id="376" name="Shape 376"/>
        <p:cNvGrpSpPr/>
        <p:nvPr/>
      </p:nvGrpSpPr>
      <p:grpSpPr>
        <a:xfrm>
          <a:off x="0" y="0"/>
          <a:ext cx="0" cy="0"/>
          <a:chOff x="0" y="0"/>
          <a:chExt cx="0" cy="0"/>
        </a:xfrm>
      </p:grpSpPr>
      <p:sp>
        <p:nvSpPr>
          <p:cNvPr id="377" name="Google Shape;377;p78"/>
          <p:cNvSpPr/>
          <p:nvPr/>
        </p:nvSpPr>
        <p:spPr>
          <a:xfrm>
            <a:off x="5791375" y="-130629"/>
            <a:ext cx="6423988" cy="7007494"/>
          </a:xfrm>
          <a:prstGeom prst="rect">
            <a:avLst/>
          </a:prstGeom>
          <a:solidFill>
            <a:srgbClr val="0222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2F2F2"/>
              </a:buClr>
              <a:buSzPts val="1800"/>
              <a:buFont typeface="Calibri"/>
              <a:buNone/>
            </a:pPr>
            <a:r>
              <a:t/>
            </a:r>
            <a:endParaRPr b="0" i="0" sz="1800" u="none" cap="none" strike="noStrike">
              <a:solidFill>
                <a:srgbClr val="F2F2F2"/>
              </a:solidFill>
              <a:latin typeface="Calibri"/>
              <a:ea typeface="Calibri"/>
              <a:cs typeface="Calibri"/>
              <a:sym typeface="Calibri"/>
            </a:endParaRPr>
          </a:p>
        </p:txBody>
      </p:sp>
      <p:sp>
        <p:nvSpPr>
          <p:cNvPr id="378" name="Google Shape;378;p78"/>
          <p:cNvSpPr/>
          <p:nvPr/>
        </p:nvSpPr>
        <p:spPr>
          <a:xfrm flipH="1">
            <a:off x="3585806" y="3444578"/>
            <a:ext cx="1682695" cy="1688155"/>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79" name="Google Shape;379;p78"/>
          <p:cNvSpPr/>
          <p:nvPr/>
        </p:nvSpPr>
        <p:spPr>
          <a:xfrm flipH="1">
            <a:off x="3962708" y="3832176"/>
            <a:ext cx="971449" cy="956721"/>
          </a:xfrm>
          <a:prstGeom prst="ellipse">
            <a:avLst/>
          </a:pr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0" name="Google Shape;380;p78"/>
          <p:cNvSpPr/>
          <p:nvPr/>
        </p:nvSpPr>
        <p:spPr>
          <a:xfrm flipH="1">
            <a:off x="1788712" y="1648346"/>
            <a:ext cx="3523736"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1" name="Google Shape;381;p78"/>
          <p:cNvSpPr/>
          <p:nvPr/>
        </p:nvSpPr>
        <p:spPr>
          <a:xfrm flipH="1">
            <a:off x="3545692" y="2517359"/>
            <a:ext cx="1766757" cy="874487"/>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2" name="Google Shape;382;p78"/>
          <p:cNvSpPr/>
          <p:nvPr/>
        </p:nvSpPr>
        <p:spPr>
          <a:xfrm>
            <a:off x="1788712" y="-111511"/>
            <a:ext cx="3563715" cy="1759225"/>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3" name="Google Shape;383;p78"/>
          <p:cNvSpPr/>
          <p:nvPr/>
        </p:nvSpPr>
        <p:spPr>
          <a:xfrm>
            <a:off x="1799008" y="765661"/>
            <a:ext cx="1786802" cy="882053"/>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384" name="Google Shape;384;p78"/>
          <p:cNvGrpSpPr/>
          <p:nvPr/>
        </p:nvGrpSpPr>
        <p:grpSpPr>
          <a:xfrm>
            <a:off x="4827031" y="1127832"/>
            <a:ext cx="1010810" cy="1014090"/>
            <a:chOff x="0" y="0"/>
            <a:chExt cx="1010808" cy="1014089"/>
          </a:xfrm>
        </p:grpSpPr>
        <p:sp>
          <p:nvSpPr>
            <p:cNvPr id="385" name="Google Shape;385;p78"/>
            <p:cNvSpPr/>
            <p:nvPr/>
          </p:nvSpPr>
          <p:spPr>
            <a:xfrm flipH="1">
              <a:off x="0" y="0"/>
              <a:ext cx="1010808" cy="1014089"/>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6" name="Google Shape;386;p78"/>
            <p:cNvSpPr/>
            <p:nvPr/>
          </p:nvSpPr>
          <p:spPr>
            <a:xfrm flipH="1">
              <a:off x="213625" y="219689"/>
              <a:ext cx="583557" cy="574711"/>
            </a:xfrm>
            <a:prstGeom prst="ellipse">
              <a:avLst/>
            </a:pr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sp>
        <p:nvSpPr>
          <p:cNvPr id="387" name="Google Shape;387;p78"/>
          <p:cNvSpPr/>
          <p:nvPr/>
        </p:nvSpPr>
        <p:spPr>
          <a:xfrm flipH="1">
            <a:off x="20650" y="1640889"/>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8" name="Google Shape;388;p78"/>
          <p:cNvSpPr/>
          <p:nvPr/>
        </p:nvSpPr>
        <p:spPr>
          <a:xfrm flipH="1">
            <a:off x="1783901" y="3402577"/>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89" name="Google Shape;389;p78"/>
          <p:cNvSpPr/>
          <p:nvPr/>
        </p:nvSpPr>
        <p:spPr>
          <a:xfrm>
            <a:off x="20415" y="3377872"/>
            <a:ext cx="1791929"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0" name="Google Shape;390;p78"/>
          <p:cNvSpPr/>
          <p:nvPr/>
        </p:nvSpPr>
        <p:spPr>
          <a:xfrm>
            <a:off x="920606" y="3377872"/>
            <a:ext cx="891737" cy="874487"/>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1" name="Google Shape;391;p78"/>
          <p:cNvSpPr/>
          <p:nvPr/>
        </p:nvSpPr>
        <p:spPr>
          <a:xfrm>
            <a:off x="69826" y="-48799"/>
            <a:ext cx="1695526" cy="167405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2" name="Google Shape;392;p78"/>
          <p:cNvSpPr/>
          <p:nvPr/>
        </p:nvSpPr>
        <p:spPr>
          <a:xfrm flipH="1">
            <a:off x="1554382" y="2699812"/>
            <a:ext cx="489333" cy="481913"/>
          </a:xfrm>
          <a:prstGeom prst="ellipse">
            <a:avLst/>
          </a:pr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3" name="Google Shape;393;p78"/>
          <p:cNvSpPr/>
          <p:nvPr/>
        </p:nvSpPr>
        <p:spPr>
          <a:xfrm>
            <a:off x="-73627" y="5159842"/>
            <a:ext cx="3470318"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4" name="Google Shape;394;p78"/>
          <p:cNvSpPr/>
          <p:nvPr/>
        </p:nvSpPr>
        <p:spPr>
          <a:xfrm flipH="1">
            <a:off x="3396691" y="5159842"/>
            <a:ext cx="2019181" cy="191502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307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95" name="Google Shape;395;p78"/>
          <p:cNvSpPr txBox="1"/>
          <p:nvPr>
            <p:ph idx="1" type="body"/>
          </p:nvPr>
        </p:nvSpPr>
        <p:spPr>
          <a:xfrm>
            <a:off x="6657093" y="2583747"/>
            <a:ext cx="4689331" cy="2695373"/>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396" name="Google Shape;396;p78"/>
          <p:cNvSpPr txBox="1"/>
          <p:nvPr>
            <p:ph type="title"/>
          </p:nvPr>
        </p:nvSpPr>
        <p:spPr>
          <a:xfrm>
            <a:off x="6657093" y="994416"/>
            <a:ext cx="4414287"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97" name="Google Shape;397;p78"/>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383;p111" id="398" name="Google Shape;398;p78"/>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384;p111" id="399" name="Google Shape;399;p78"/>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400" name="Google Shape;400;p78"/>
          <p:cNvSpPr/>
          <p:nvPr>
            <p:ph idx="2" type="pic"/>
          </p:nvPr>
        </p:nvSpPr>
        <p:spPr>
          <a:xfrm>
            <a:off x="1378093" y="6043500"/>
            <a:ext cx="1693865" cy="648210"/>
          </a:xfrm>
          <a:prstGeom prst="rect">
            <a:avLst/>
          </a:prstGeom>
          <a:noFill/>
          <a:ln>
            <a:noFill/>
          </a:ln>
        </p:spPr>
      </p:sp>
      <p:sp>
        <p:nvSpPr>
          <p:cNvPr id="401" name="Google Shape;401;p78"/>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9 master">
  <p:cSld name="Slide 19 master">
    <p:bg>
      <p:bgPr>
        <a:solidFill>
          <a:srgbClr val="000000"/>
        </a:solidFill>
      </p:bgPr>
    </p:bg>
    <p:spTree>
      <p:nvGrpSpPr>
        <p:cNvPr id="402" name="Shape 402"/>
        <p:cNvGrpSpPr/>
        <p:nvPr/>
      </p:nvGrpSpPr>
      <p:grpSpPr>
        <a:xfrm>
          <a:off x="0" y="0"/>
          <a:ext cx="0" cy="0"/>
          <a:chOff x="0" y="0"/>
          <a:chExt cx="0" cy="0"/>
        </a:xfrm>
      </p:grpSpPr>
      <p:sp>
        <p:nvSpPr>
          <p:cNvPr id="403" name="Google Shape;403;p79"/>
          <p:cNvSpPr/>
          <p:nvPr/>
        </p:nvSpPr>
        <p:spPr>
          <a:xfrm>
            <a:off x="0" y="0"/>
            <a:ext cx="12192000" cy="6858000"/>
          </a:xfrm>
          <a:prstGeom prst="rect">
            <a:avLst/>
          </a:prstGeom>
          <a:solidFill>
            <a:srgbClr val="FAFAFA"/>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79"/>
          <p:cNvSpPr/>
          <p:nvPr/>
        </p:nvSpPr>
        <p:spPr>
          <a:xfrm>
            <a:off x="0" y="0"/>
            <a:ext cx="12192000" cy="685800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p79"/>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2 master">
  <p:cSld name="Slide 42 master">
    <p:bg>
      <p:bgPr>
        <a:solidFill>
          <a:srgbClr val="000000"/>
        </a:solidFill>
      </p:bgPr>
    </p:bg>
    <p:spTree>
      <p:nvGrpSpPr>
        <p:cNvPr id="406" name="Shape 406"/>
        <p:cNvGrpSpPr/>
        <p:nvPr/>
      </p:nvGrpSpPr>
      <p:grpSpPr>
        <a:xfrm>
          <a:off x="0" y="0"/>
          <a:ext cx="0" cy="0"/>
          <a:chOff x="0" y="0"/>
          <a:chExt cx="0" cy="0"/>
        </a:xfrm>
      </p:grpSpPr>
      <p:sp>
        <p:nvSpPr>
          <p:cNvPr id="407" name="Google Shape;407;p80"/>
          <p:cNvSpPr/>
          <p:nvPr/>
        </p:nvSpPr>
        <p:spPr>
          <a:xfrm>
            <a:off x="0" y="0"/>
            <a:ext cx="12192000" cy="6858000"/>
          </a:xfrm>
          <a:prstGeom prst="rect">
            <a:avLst/>
          </a:prstGeom>
          <a:solidFill>
            <a:srgbClr val="FAFAFA"/>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80"/>
          <p:cNvSpPr/>
          <p:nvPr/>
        </p:nvSpPr>
        <p:spPr>
          <a:xfrm>
            <a:off x="0" y="0"/>
            <a:ext cx="12192000" cy="685800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80"/>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seño personalizado">
  <p:cSld name="2_Diseño personalizado">
    <p:spTree>
      <p:nvGrpSpPr>
        <p:cNvPr id="29" name="Shape 29"/>
        <p:cNvGrpSpPr/>
        <p:nvPr/>
      </p:nvGrpSpPr>
      <p:grpSpPr>
        <a:xfrm>
          <a:off x="0" y="0"/>
          <a:ext cx="0" cy="0"/>
          <a:chOff x="0" y="0"/>
          <a:chExt cx="0" cy="0"/>
        </a:xfrm>
      </p:grpSpPr>
      <p:pic>
        <p:nvPicPr>
          <p:cNvPr descr="Google Shape;42;p85" id="30" name="Google Shape;30;p51"/>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43;p85" id="31" name="Google Shape;31;p51"/>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32" name="Google Shape;32;p51"/>
          <p:cNvSpPr/>
          <p:nvPr>
            <p:ph idx="2" type="pic"/>
          </p:nvPr>
        </p:nvSpPr>
        <p:spPr>
          <a:xfrm>
            <a:off x="1378093" y="6043500"/>
            <a:ext cx="1693865" cy="648210"/>
          </a:xfrm>
          <a:prstGeom prst="rect">
            <a:avLst/>
          </a:prstGeom>
          <a:noFill/>
          <a:ln>
            <a:noFill/>
          </a:ln>
        </p:spPr>
      </p:sp>
      <p:sp>
        <p:nvSpPr>
          <p:cNvPr id="33" name="Google Shape;33;p51"/>
          <p:cNvSpPr txBox="1"/>
          <p:nvPr>
            <p:ph type="title"/>
          </p:nvPr>
        </p:nvSpPr>
        <p:spPr>
          <a:xfrm>
            <a:off x="1016695" y="467624"/>
            <a:ext cx="4414287"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FFFFFF"/>
              </a:buClr>
              <a:buSzPts val="3200"/>
              <a:buFont typeface="Montserrat"/>
              <a:buNone/>
              <a:defRPr b="1" sz="3200">
                <a:solidFill>
                  <a:srgbClr val="FFFFFF"/>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4" name="Google Shape;34;p51"/>
          <p:cNvSpPr txBox="1"/>
          <p:nvPr>
            <p:ph idx="1" type="body"/>
          </p:nvPr>
        </p:nvSpPr>
        <p:spPr>
          <a:xfrm>
            <a:off x="1016695" y="2552128"/>
            <a:ext cx="10158609" cy="3184792"/>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35" name="Google Shape;35;p51"/>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obj">
  <p:cSld name="OBJECT">
    <p:spTree>
      <p:nvGrpSpPr>
        <p:cNvPr id="36" name="Shape 36"/>
        <p:cNvGrpSpPr/>
        <p:nvPr/>
      </p:nvGrpSpPr>
      <p:grpSpPr>
        <a:xfrm>
          <a:off x="0" y="0"/>
          <a:ext cx="0" cy="0"/>
          <a:chOff x="0" y="0"/>
          <a:chExt cx="0" cy="0"/>
        </a:xfrm>
      </p:grpSpPr>
      <p:sp>
        <p:nvSpPr>
          <p:cNvPr id="37" name="Google Shape;37;p52"/>
          <p:cNvSpPr txBox="1"/>
          <p:nvPr>
            <p:ph type="title"/>
          </p:nvPr>
        </p:nvSpPr>
        <p:spPr>
          <a:xfrm>
            <a:off x="838200" y="365125"/>
            <a:ext cx="10515600" cy="1325700"/>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8" name="Google Shape;38;p52"/>
          <p:cNvSpPr txBox="1"/>
          <p:nvPr>
            <p:ph idx="1" type="body"/>
          </p:nvPr>
        </p:nvSpPr>
        <p:spPr>
          <a:xfrm>
            <a:off x="838200" y="1825625"/>
            <a:ext cx="10515600" cy="4351200"/>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SzPts val="2800"/>
              <a:buChar char="•"/>
              <a:defRPr/>
            </a:lvl1pPr>
            <a:lvl2pPr indent="-406400" lvl="1" marL="914400" algn="l">
              <a:lnSpc>
                <a:spcPct val="90000"/>
              </a:lnSpc>
              <a:spcBef>
                <a:spcPts val="1000"/>
              </a:spcBef>
              <a:spcAft>
                <a:spcPts val="0"/>
              </a:spcAft>
              <a:buSzPts val="2800"/>
              <a:buChar char="•"/>
              <a:defRPr/>
            </a:lvl2pPr>
            <a:lvl3pPr indent="-406400" lvl="2" marL="1371600" algn="l">
              <a:lnSpc>
                <a:spcPct val="90000"/>
              </a:lnSpc>
              <a:spcBef>
                <a:spcPts val="1000"/>
              </a:spcBef>
              <a:spcAft>
                <a:spcPts val="0"/>
              </a:spcAft>
              <a:buSzPts val="2800"/>
              <a:buChar char="•"/>
              <a:defRPr/>
            </a:lvl3pPr>
            <a:lvl4pPr indent="-406400" lvl="3" marL="1828800" algn="l">
              <a:lnSpc>
                <a:spcPct val="90000"/>
              </a:lnSpc>
              <a:spcBef>
                <a:spcPts val="1000"/>
              </a:spcBef>
              <a:spcAft>
                <a:spcPts val="0"/>
              </a:spcAft>
              <a:buSzPts val="2800"/>
              <a:buChar char="•"/>
              <a:defRPr/>
            </a:lvl4pPr>
            <a:lvl5pPr indent="-406400" lvl="4" marL="2286000" algn="l">
              <a:lnSpc>
                <a:spcPct val="90000"/>
              </a:lnSpc>
              <a:spcBef>
                <a:spcPts val="1000"/>
              </a:spcBef>
              <a:spcAft>
                <a:spcPts val="0"/>
              </a:spcAft>
              <a:buSzPts val="2800"/>
              <a:buChar char="•"/>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39" name="Google Shape;39;p52"/>
          <p:cNvSpPr txBox="1"/>
          <p:nvPr>
            <p:ph idx="12" type="sldNum"/>
          </p:nvPr>
        </p:nvSpPr>
        <p:spPr>
          <a:xfrm>
            <a:off x="11095216" y="6414767"/>
            <a:ext cx="258585" cy="248266"/>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Diseño personalizado">
  <p:cSld name="14_Diseño personalizado">
    <p:spTree>
      <p:nvGrpSpPr>
        <p:cNvPr id="40" name="Shape 40"/>
        <p:cNvGrpSpPr/>
        <p:nvPr/>
      </p:nvGrpSpPr>
      <p:grpSpPr>
        <a:xfrm>
          <a:off x="0" y="0"/>
          <a:ext cx="0" cy="0"/>
          <a:chOff x="0" y="0"/>
          <a:chExt cx="0" cy="0"/>
        </a:xfrm>
      </p:grpSpPr>
      <p:sp>
        <p:nvSpPr>
          <p:cNvPr id="41" name="Google Shape;41;p53"/>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49;p89" id="42" name="Google Shape;42;p53"/>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50;p89" id="43" name="Google Shape;43;p53"/>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44" name="Google Shape;44;p53"/>
          <p:cNvSpPr/>
          <p:nvPr>
            <p:ph idx="2" type="pic"/>
          </p:nvPr>
        </p:nvSpPr>
        <p:spPr>
          <a:xfrm>
            <a:off x="1378093" y="6043500"/>
            <a:ext cx="1693865" cy="648210"/>
          </a:xfrm>
          <a:prstGeom prst="rect">
            <a:avLst/>
          </a:prstGeom>
          <a:noFill/>
          <a:ln>
            <a:noFill/>
          </a:ln>
        </p:spPr>
      </p:sp>
      <p:sp>
        <p:nvSpPr>
          <p:cNvPr id="45" name="Google Shape;45;p53"/>
          <p:cNvSpPr txBox="1"/>
          <p:nvPr>
            <p:ph type="title"/>
          </p:nvPr>
        </p:nvSpPr>
        <p:spPr>
          <a:xfrm>
            <a:off x="979712" y="331873"/>
            <a:ext cx="6596738"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46" name="Google Shape;46;p53"/>
          <p:cNvSpPr txBox="1"/>
          <p:nvPr>
            <p:ph idx="1" type="body"/>
          </p:nvPr>
        </p:nvSpPr>
        <p:spPr>
          <a:xfrm>
            <a:off x="1898072" y="1989309"/>
            <a:ext cx="8395856" cy="3399121"/>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22248"/>
              </a:buClr>
              <a:buSzPts val="2000"/>
              <a:buFont typeface="Montserrat"/>
              <a:buNone/>
              <a:defRPr sz="2000">
                <a:solidFill>
                  <a:srgbClr val="022248"/>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47" name="Google Shape;47;p53"/>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p:cSld name="Diapositiva de título">
    <p:spTree>
      <p:nvGrpSpPr>
        <p:cNvPr id="48" name="Shape 48"/>
        <p:cNvGrpSpPr/>
        <p:nvPr/>
      </p:nvGrpSpPr>
      <p:grpSpPr>
        <a:xfrm>
          <a:off x="0" y="0"/>
          <a:ext cx="0" cy="0"/>
          <a:chOff x="0" y="0"/>
          <a:chExt cx="0" cy="0"/>
        </a:xfrm>
      </p:grpSpPr>
      <p:sp>
        <p:nvSpPr>
          <p:cNvPr id="49" name="Google Shape;49;p54"/>
          <p:cNvSpPr/>
          <p:nvPr/>
        </p:nvSpPr>
        <p:spPr>
          <a:xfrm>
            <a:off x="6986016" y="3535679"/>
            <a:ext cx="3470318"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0" name="Google Shape;50;p54"/>
          <p:cNvSpPr/>
          <p:nvPr/>
        </p:nvSpPr>
        <p:spPr>
          <a:xfrm>
            <a:off x="6986016" y="4404693"/>
            <a:ext cx="1739974" cy="874487"/>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1" name="Google Shape;51;p54"/>
          <p:cNvSpPr/>
          <p:nvPr/>
        </p:nvSpPr>
        <p:spPr>
          <a:xfrm flipH="1">
            <a:off x="6946642" y="1775823"/>
            <a:ext cx="3509691" cy="1759225"/>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2" name="Google Shape;52;p54"/>
          <p:cNvSpPr/>
          <p:nvPr/>
        </p:nvSpPr>
        <p:spPr>
          <a:xfrm flipH="1">
            <a:off x="8686479" y="2652995"/>
            <a:ext cx="1759715" cy="882053"/>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53" name="Google Shape;53;p54"/>
          <p:cNvGrpSpPr/>
          <p:nvPr/>
        </p:nvGrpSpPr>
        <p:grpSpPr>
          <a:xfrm>
            <a:off x="9502052" y="824129"/>
            <a:ext cx="995487" cy="1014091"/>
            <a:chOff x="-1" y="-1"/>
            <a:chExt cx="995486" cy="1014090"/>
          </a:xfrm>
        </p:grpSpPr>
        <p:sp>
          <p:nvSpPr>
            <p:cNvPr id="54" name="Google Shape;54;p54"/>
            <p:cNvSpPr/>
            <p:nvPr/>
          </p:nvSpPr>
          <p:spPr>
            <a:xfrm>
              <a:off x="-1" y="-1"/>
              <a:ext cx="995486" cy="1014090"/>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5" name="Google Shape;55;p54"/>
            <p:cNvSpPr/>
            <p:nvPr/>
          </p:nvSpPr>
          <p:spPr>
            <a:xfrm>
              <a:off x="210387" y="219688"/>
              <a:ext cx="574712" cy="574712"/>
            </a:xfrm>
            <a:prstGeom prst="ellipse">
              <a:avLst/>
            </a:pr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sp>
        <p:nvSpPr>
          <p:cNvPr id="56" name="Google Shape;56;p54"/>
          <p:cNvSpPr/>
          <p:nvPr/>
        </p:nvSpPr>
        <p:spPr>
          <a:xfrm>
            <a:off x="10459247" y="3528224"/>
            <a:ext cx="1738346" cy="1757265"/>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7" name="Google Shape;57;p54"/>
          <p:cNvSpPr/>
          <p:nvPr/>
        </p:nvSpPr>
        <p:spPr>
          <a:xfrm flipH="1">
            <a:off x="10479340" y="1838535"/>
            <a:ext cx="1669823" cy="1674057"/>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58" name="Google Shape;58;p54"/>
          <p:cNvSpPr/>
          <p:nvPr/>
        </p:nvSpPr>
        <p:spPr>
          <a:xfrm>
            <a:off x="10205198" y="4587147"/>
            <a:ext cx="481913" cy="481913"/>
          </a:xfrm>
          <a:prstGeom prst="ellipse">
            <a:avLst/>
          </a:pr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65;p82" id="59" name="Google Shape;59;p54"/>
          <p:cNvPicPr preferRelativeResize="0"/>
          <p:nvPr/>
        </p:nvPicPr>
        <p:blipFill rotWithShape="1">
          <a:blip r:embed="rId2">
            <a:alphaModFix/>
          </a:blip>
          <a:srcRect b="0" l="0" r="0" t="0"/>
          <a:stretch/>
        </p:blipFill>
        <p:spPr>
          <a:xfrm>
            <a:off x="1320079" y="2878565"/>
            <a:ext cx="4945033" cy="808138"/>
          </a:xfrm>
          <a:prstGeom prst="rect">
            <a:avLst/>
          </a:prstGeom>
          <a:noFill/>
          <a:ln>
            <a:noFill/>
          </a:ln>
        </p:spPr>
      </p:pic>
      <p:sp>
        <p:nvSpPr>
          <p:cNvPr id="60" name="Google Shape;60;p54"/>
          <p:cNvSpPr txBox="1"/>
          <p:nvPr/>
        </p:nvSpPr>
        <p:spPr>
          <a:xfrm>
            <a:off x="1327557" y="4206974"/>
            <a:ext cx="6631083" cy="3327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80C3F"/>
              </a:buClr>
              <a:buSzPts val="1600"/>
              <a:buFont typeface="Montserrat"/>
              <a:buNone/>
            </a:pPr>
            <a:r>
              <a:rPr b="0" i="0" lang="en-US" sz="1600" u="none" cap="none" strike="noStrike">
                <a:solidFill>
                  <a:srgbClr val="080C3F"/>
                </a:solidFill>
                <a:latin typeface="Montserrat"/>
                <a:ea typeface="Montserrat"/>
                <a:cs typeface="Montserrat"/>
                <a:sym typeface="Montserrat"/>
              </a:rPr>
              <a:t>PRESENTADO POR:</a:t>
            </a:r>
            <a:endParaRPr/>
          </a:p>
        </p:txBody>
      </p:sp>
      <p:pic>
        <p:nvPicPr>
          <p:cNvPr descr="Google Shape;67;p82" id="61" name="Google Shape;61;p54"/>
          <p:cNvPicPr preferRelativeResize="0"/>
          <p:nvPr/>
        </p:nvPicPr>
        <p:blipFill rotWithShape="1">
          <a:blip r:embed="rId3">
            <a:alphaModFix/>
          </a:blip>
          <a:srcRect b="0" l="0" r="0" t="0"/>
          <a:stretch/>
        </p:blipFill>
        <p:spPr>
          <a:xfrm>
            <a:off x="3498538" y="3962565"/>
            <a:ext cx="2210950" cy="773338"/>
          </a:xfrm>
          <a:prstGeom prst="rect">
            <a:avLst/>
          </a:prstGeom>
          <a:noFill/>
          <a:ln>
            <a:noFill/>
          </a:ln>
        </p:spPr>
      </p:pic>
      <p:sp>
        <p:nvSpPr>
          <p:cNvPr id="62" name="Google Shape;62;p54"/>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Diseño personalizado">
  <p:cSld name="18_Diseño personalizado">
    <p:spTree>
      <p:nvGrpSpPr>
        <p:cNvPr id="63" name="Shape 63"/>
        <p:cNvGrpSpPr/>
        <p:nvPr/>
      </p:nvGrpSpPr>
      <p:grpSpPr>
        <a:xfrm>
          <a:off x="0" y="0"/>
          <a:ext cx="0" cy="0"/>
          <a:chOff x="0" y="0"/>
          <a:chExt cx="0" cy="0"/>
        </a:xfrm>
      </p:grpSpPr>
      <p:sp>
        <p:nvSpPr>
          <p:cNvPr id="64" name="Google Shape;64;p55"/>
          <p:cNvSpPr/>
          <p:nvPr/>
        </p:nvSpPr>
        <p:spPr>
          <a:xfrm>
            <a:off x="-1" y="-130629"/>
            <a:ext cx="6423988" cy="7007494"/>
          </a:xfrm>
          <a:prstGeom prst="rect">
            <a:avLst/>
          </a:prstGeom>
          <a:solidFill>
            <a:srgbClr val="0222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2F2F2"/>
              </a:buClr>
              <a:buSzPts val="1800"/>
              <a:buFont typeface="Calibri"/>
              <a:buNone/>
            </a:pPr>
            <a:r>
              <a:t/>
            </a:r>
            <a:endParaRPr b="0" i="0" sz="1800" u="none" cap="none" strike="noStrike">
              <a:solidFill>
                <a:srgbClr val="F2F2F2"/>
              </a:solidFill>
              <a:latin typeface="Calibri"/>
              <a:ea typeface="Calibri"/>
              <a:cs typeface="Calibri"/>
              <a:sym typeface="Calibri"/>
            </a:endParaRPr>
          </a:p>
        </p:txBody>
      </p:sp>
      <p:sp>
        <p:nvSpPr>
          <p:cNvPr id="65" name="Google Shape;65;p55"/>
          <p:cNvSpPr/>
          <p:nvPr/>
        </p:nvSpPr>
        <p:spPr>
          <a:xfrm flipH="1">
            <a:off x="9939966" y="3444578"/>
            <a:ext cx="1682695" cy="1688155"/>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6" name="Google Shape;66;p55"/>
          <p:cNvSpPr/>
          <p:nvPr/>
        </p:nvSpPr>
        <p:spPr>
          <a:xfrm flipH="1">
            <a:off x="10316868" y="3832176"/>
            <a:ext cx="971449" cy="956721"/>
          </a:xfrm>
          <a:prstGeom prst="ellipse">
            <a:avLst/>
          </a:pr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7" name="Google Shape;67;p55"/>
          <p:cNvSpPr/>
          <p:nvPr/>
        </p:nvSpPr>
        <p:spPr>
          <a:xfrm flipH="1">
            <a:off x="8142872" y="1648346"/>
            <a:ext cx="3523735"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8" name="Google Shape;68;p55"/>
          <p:cNvSpPr/>
          <p:nvPr/>
        </p:nvSpPr>
        <p:spPr>
          <a:xfrm flipH="1">
            <a:off x="9899852" y="2517359"/>
            <a:ext cx="1766757" cy="874487"/>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69" name="Google Shape;69;p55"/>
          <p:cNvSpPr/>
          <p:nvPr/>
        </p:nvSpPr>
        <p:spPr>
          <a:xfrm>
            <a:off x="8142872" y="-111511"/>
            <a:ext cx="3563714" cy="1759225"/>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0" name="Google Shape;70;p55"/>
          <p:cNvSpPr/>
          <p:nvPr/>
        </p:nvSpPr>
        <p:spPr>
          <a:xfrm>
            <a:off x="8153168" y="765661"/>
            <a:ext cx="1786802" cy="882053"/>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141D3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nvGrpSpPr>
          <p:cNvPr id="71" name="Google Shape;71;p55"/>
          <p:cNvGrpSpPr/>
          <p:nvPr/>
        </p:nvGrpSpPr>
        <p:grpSpPr>
          <a:xfrm>
            <a:off x="11181191" y="1127832"/>
            <a:ext cx="1010810" cy="1014090"/>
            <a:chOff x="0" y="0"/>
            <a:chExt cx="1010808" cy="1014089"/>
          </a:xfrm>
        </p:grpSpPr>
        <p:sp>
          <p:nvSpPr>
            <p:cNvPr id="72" name="Google Shape;72;p55"/>
            <p:cNvSpPr/>
            <p:nvPr/>
          </p:nvSpPr>
          <p:spPr>
            <a:xfrm flipH="1">
              <a:off x="0" y="0"/>
              <a:ext cx="1010808" cy="1014089"/>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3" name="Google Shape;73;p55"/>
            <p:cNvSpPr/>
            <p:nvPr/>
          </p:nvSpPr>
          <p:spPr>
            <a:xfrm flipH="1">
              <a:off x="213625" y="219689"/>
              <a:ext cx="583557" cy="574711"/>
            </a:xfrm>
            <a:prstGeom prst="ellipse">
              <a:avLst/>
            </a:pr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grpSp>
      <p:sp>
        <p:nvSpPr>
          <p:cNvPr id="74" name="Google Shape;74;p55"/>
          <p:cNvSpPr/>
          <p:nvPr/>
        </p:nvSpPr>
        <p:spPr>
          <a:xfrm flipH="1">
            <a:off x="6374810" y="1640889"/>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5" name="Google Shape;75;p55"/>
          <p:cNvSpPr/>
          <p:nvPr/>
        </p:nvSpPr>
        <p:spPr>
          <a:xfrm flipH="1">
            <a:off x="8138062" y="3402577"/>
            <a:ext cx="1765104"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0037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6" name="Google Shape;76;p55"/>
          <p:cNvSpPr/>
          <p:nvPr/>
        </p:nvSpPr>
        <p:spPr>
          <a:xfrm>
            <a:off x="6374574" y="3377872"/>
            <a:ext cx="1791929" cy="1757266"/>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7" name="Google Shape;77;p55"/>
          <p:cNvSpPr/>
          <p:nvPr/>
        </p:nvSpPr>
        <p:spPr>
          <a:xfrm>
            <a:off x="7274766" y="3377872"/>
            <a:ext cx="891737" cy="874487"/>
          </a:xfrm>
          <a:custGeom>
            <a:rect b="b" l="l" r="r" t="t"/>
            <a:pathLst>
              <a:path extrusionOk="0" h="21012" w="20915">
                <a:moveTo>
                  <a:pt x="20915" y="0"/>
                </a:moveTo>
                <a:lnTo>
                  <a:pt x="22" y="0"/>
                </a:lnTo>
                <a:cubicBezTo>
                  <a:pt x="-685" y="15916"/>
                  <a:pt x="15868" y="21600"/>
                  <a:pt x="20915" y="20965"/>
                </a:cubicBezTo>
                <a:cubicBezTo>
                  <a:pt x="20881" y="14110"/>
                  <a:pt x="20848" y="7256"/>
                  <a:pt x="20915" y="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8" name="Google Shape;78;p55"/>
          <p:cNvSpPr/>
          <p:nvPr/>
        </p:nvSpPr>
        <p:spPr>
          <a:xfrm>
            <a:off x="6423986" y="-48799"/>
            <a:ext cx="1695525" cy="167405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79" name="Google Shape;79;p55"/>
          <p:cNvSpPr/>
          <p:nvPr/>
        </p:nvSpPr>
        <p:spPr>
          <a:xfrm flipH="1">
            <a:off x="7908542" y="2699812"/>
            <a:ext cx="489333" cy="481913"/>
          </a:xfrm>
          <a:prstGeom prst="ellipse">
            <a:avLst/>
          </a:prstGeom>
          <a:solidFill>
            <a:srgbClr val="63078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0" name="Google Shape;80;p55"/>
          <p:cNvSpPr/>
          <p:nvPr/>
        </p:nvSpPr>
        <p:spPr>
          <a:xfrm>
            <a:off x="6280534" y="5159842"/>
            <a:ext cx="3470317" cy="1744134"/>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1" name="Google Shape;81;p55"/>
          <p:cNvSpPr/>
          <p:nvPr/>
        </p:nvSpPr>
        <p:spPr>
          <a:xfrm>
            <a:off x="6280534" y="6028856"/>
            <a:ext cx="1739973" cy="874486"/>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01366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2" name="Google Shape;82;p55"/>
          <p:cNvSpPr/>
          <p:nvPr/>
        </p:nvSpPr>
        <p:spPr>
          <a:xfrm flipH="1">
            <a:off x="9750851" y="5159842"/>
            <a:ext cx="2019181" cy="1915026"/>
          </a:xfrm>
          <a:custGeom>
            <a:rect b="b" l="l" r="r" t="t"/>
            <a:pathLst>
              <a:path extrusionOk="0" h="21600" w="2160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63078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83" name="Google Shape;83;p55"/>
          <p:cNvSpPr txBox="1"/>
          <p:nvPr>
            <p:ph idx="1" type="body"/>
          </p:nvPr>
        </p:nvSpPr>
        <p:spPr>
          <a:xfrm>
            <a:off x="717944" y="2583747"/>
            <a:ext cx="4689332" cy="2695373"/>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F2F2F2"/>
              </a:buClr>
              <a:buSzPts val="2000"/>
              <a:buFont typeface="Montserrat"/>
              <a:buNone/>
              <a:defRPr sz="2000">
                <a:solidFill>
                  <a:srgbClr val="F2F2F2"/>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sp>
        <p:nvSpPr>
          <p:cNvPr id="84" name="Google Shape;84;p55"/>
          <p:cNvSpPr txBox="1"/>
          <p:nvPr>
            <p:ph type="title"/>
          </p:nvPr>
        </p:nvSpPr>
        <p:spPr>
          <a:xfrm>
            <a:off x="717944" y="994416"/>
            <a:ext cx="4414287"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C3C316"/>
              </a:buClr>
              <a:buSzPts val="3200"/>
              <a:buFont typeface="Montserrat"/>
              <a:buNone/>
              <a:defRPr b="1" sz="3200">
                <a:solidFill>
                  <a:srgbClr val="C3C316"/>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85" name="Google Shape;85;p55"/>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91;p86" id="86" name="Google Shape;86;p55"/>
          <p:cNvPicPr preferRelativeResize="0"/>
          <p:nvPr/>
        </p:nvPicPr>
        <p:blipFill rotWithShape="1">
          <a:blip r:embed="rId2">
            <a:alphaModFix/>
          </a:blip>
          <a:srcRect b="0" l="0" r="0" t="0"/>
          <a:stretch/>
        </p:blipFill>
        <p:spPr>
          <a:xfrm>
            <a:off x="5110355" y="6203970"/>
            <a:ext cx="1971292" cy="322157"/>
          </a:xfrm>
          <a:prstGeom prst="rect">
            <a:avLst/>
          </a:prstGeom>
          <a:noFill/>
          <a:ln>
            <a:noFill/>
          </a:ln>
        </p:spPr>
      </p:pic>
      <p:pic>
        <p:nvPicPr>
          <p:cNvPr descr="Google Shape;92;p86" id="87" name="Google Shape;87;p55"/>
          <p:cNvPicPr preferRelativeResize="0"/>
          <p:nvPr/>
        </p:nvPicPr>
        <p:blipFill rotWithShape="1">
          <a:blip r:embed="rId3">
            <a:alphaModFix/>
          </a:blip>
          <a:srcRect b="0" l="0" r="0" t="0"/>
          <a:stretch/>
        </p:blipFill>
        <p:spPr>
          <a:xfrm>
            <a:off x="8589212" y="5994398"/>
            <a:ext cx="2086255" cy="729722"/>
          </a:xfrm>
          <a:prstGeom prst="rect">
            <a:avLst/>
          </a:prstGeom>
          <a:noFill/>
          <a:ln>
            <a:noFill/>
          </a:ln>
        </p:spPr>
      </p:pic>
      <p:sp>
        <p:nvSpPr>
          <p:cNvPr id="88" name="Google Shape;88;p55"/>
          <p:cNvSpPr/>
          <p:nvPr>
            <p:ph idx="2" type="pic"/>
          </p:nvPr>
        </p:nvSpPr>
        <p:spPr>
          <a:xfrm>
            <a:off x="1378093" y="6043500"/>
            <a:ext cx="1693865" cy="648210"/>
          </a:xfrm>
          <a:prstGeom prst="rect">
            <a:avLst/>
          </a:prstGeom>
          <a:noFill/>
          <a:ln>
            <a:noFill/>
          </a:ln>
        </p:spPr>
      </p:sp>
      <p:sp>
        <p:nvSpPr>
          <p:cNvPr id="89" name="Google Shape;89;p55"/>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p:cSld name="Encabezado de sección">
    <p:spTree>
      <p:nvGrpSpPr>
        <p:cNvPr id="90" name="Shape 90"/>
        <p:cNvGrpSpPr/>
        <p:nvPr/>
      </p:nvGrpSpPr>
      <p:grpSpPr>
        <a:xfrm>
          <a:off x="0" y="0"/>
          <a:ext cx="0" cy="0"/>
          <a:chOff x="0" y="0"/>
          <a:chExt cx="0" cy="0"/>
        </a:xfrm>
      </p:grpSpPr>
      <p:sp>
        <p:nvSpPr>
          <p:cNvPr id="91" name="Google Shape;91;p56"/>
          <p:cNvSpPr/>
          <p:nvPr/>
        </p:nvSpPr>
        <p:spPr>
          <a:xfrm>
            <a:off x="0" y="5943600"/>
            <a:ext cx="12192000" cy="933266"/>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Google Shape;96;p88" id="92" name="Google Shape;92;p56"/>
          <p:cNvPicPr preferRelativeResize="0"/>
          <p:nvPr/>
        </p:nvPicPr>
        <p:blipFill rotWithShape="1">
          <a:blip r:embed="rId2">
            <a:alphaModFix/>
          </a:blip>
          <a:srcRect b="0" l="0" r="0" t="0"/>
          <a:stretch/>
        </p:blipFill>
        <p:spPr>
          <a:xfrm>
            <a:off x="4996412" y="6133832"/>
            <a:ext cx="2199177" cy="359390"/>
          </a:xfrm>
          <a:prstGeom prst="rect">
            <a:avLst/>
          </a:prstGeom>
          <a:noFill/>
          <a:ln>
            <a:noFill/>
          </a:ln>
        </p:spPr>
      </p:pic>
      <p:sp>
        <p:nvSpPr>
          <p:cNvPr id="93" name="Google Shape;93;p56"/>
          <p:cNvSpPr/>
          <p:nvPr>
            <p:ph idx="2" type="pic"/>
          </p:nvPr>
        </p:nvSpPr>
        <p:spPr>
          <a:xfrm>
            <a:off x="0" y="712229"/>
            <a:ext cx="5927343" cy="4980535"/>
          </a:xfrm>
          <a:prstGeom prst="rect">
            <a:avLst/>
          </a:prstGeom>
          <a:noFill/>
          <a:ln>
            <a:noFill/>
          </a:ln>
        </p:spPr>
      </p:sp>
      <p:sp>
        <p:nvSpPr>
          <p:cNvPr id="94" name="Google Shape;94;p56"/>
          <p:cNvSpPr txBox="1"/>
          <p:nvPr>
            <p:ph idx="1" type="body"/>
          </p:nvPr>
        </p:nvSpPr>
        <p:spPr>
          <a:xfrm>
            <a:off x="6851507" y="2583747"/>
            <a:ext cx="4689331" cy="2695373"/>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1pPr>
            <a:lvl2pPr indent="-228600" lvl="1" marL="9144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2pPr>
            <a:lvl3pPr indent="-228600" lvl="2" marL="13716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3pPr>
            <a:lvl4pPr indent="-228600" lvl="3" marL="18288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4pPr>
            <a:lvl5pPr indent="-228600" lvl="4" marL="2286000" algn="l">
              <a:lnSpc>
                <a:spcPct val="90000"/>
              </a:lnSpc>
              <a:spcBef>
                <a:spcPts val="1000"/>
              </a:spcBef>
              <a:spcAft>
                <a:spcPts val="0"/>
              </a:spcAft>
              <a:buClr>
                <a:srgbClr val="080C3F"/>
              </a:buClr>
              <a:buSzPts val="2000"/>
              <a:buFont typeface="Montserrat"/>
              <a:buNone/>
              <a:defRPr sz="2000">
                <a:solidFill>
                  <a:srgbClr val="080C3F"/>
                </a:solidFill>
                <a:latin typeface="Montserrat"/>
                <a:ea typeface="Montserrat"/>
                <a:cs typeface="Montserrat"/>
                <a:sym typeface="Montserrat"/>
              </a:defRPr>
            </a:lvl5pPr>
            <a:lvl6pPr indent="-406400" lvl="5" marL="2743200" algn="l">
              <a:lnSpc>
                <a:spcPct val="90000"/>
              </a:lnSpc>
              <a:spcBef>
                <a:spcPts val="1000"/>
              </a:spcBef>
              <a:spcAft>
                <a:spcPts val="0"/>
              </a:spcAft>
              <a:buSzPts val="2800"/>
              <a:buChar char="•"/>
              <a:defRPr/>
            </a:lvl6pPr>
            <a:lvl7pPr indent="-406400" lvl="6" marL="3200400" algn="l">
              <a:lnSpc>
                <a:spcPct val="90000"/>
              </a:lnSpc>
              <a:spcBef>
                <a:spcPts val="1000"/>
              </a:spcBef>
              <a:spcAft>
                <a:spcPts val="0"/>
              </a:spcAft>
              <a:buSzPts val="2800"/>
              <a:buChar char="•"/>
              <a:defRPr/>
            </a:lvl7pPr>
            <a:lvl8pPr indent="-406400" lvl="7" marL="3657600" algn="l">
              <a:lnSpc>
                <a:spcPct val="90000"/>
              </a:lnSpc>
              <a:spcBef>
                <a:spcPts val="1000"/>
              </a:spcBef>
              <a:spcAft>
                <a:spcPts val="0"/>
              </a:spcAft>
              <a:buSzPts val="2800"/>
              <a:buChar char="•"/>
              <a:defRPr/>
            </a:lvl8pPr>
            <a:lvl9pPr indent="-406400" lvl="8" marL="4114800" algn="l">
              <a:lnSpc>
                <a:spcPct val="90000"/>
              </a:lnSpc>
              <a:spcBef>
                <a:spcPts val="1000"/>
              </a:spcBef>
              <a:spcAft>
                <a:spcPts val="0"/>
              </a:spcAft>
              <a:buSzPts val="2800"/>
              <a:buChar char="•"/>
              <a:defRPr/>
            </a:lvl9pPr>
          </a:lstStyle>
          <a:p/>
        </p:txBody>
      </p:sp>
      <p:pic>
        <p:nvPicPr>
          <p:cNvPr descr="Google Shape;99;p88" id="95" name="Google Shape;95;p56"/>
          <p:cNvPicPr preferRelativeResize="0"/>
          <p:nvPr/>
        </p:nvPicPr>
        <p:blipFill rotWithShape="1">
          <a:blip r:embed="rId3">
            <a:alphaModFix/>
          </a:blip>
          <a:srcRect b="0" l="0" r="0" t="0"/>
          <a:stretch/>
        </p:blipFill>
        <p:spPr>
          <a:xfrm>
            <a:off x="9066624" y="6051513"/>
            <a:ext cx="2199175" cy="524026"/>
          </a:xfrm>
          <a:prstGeom prst="rect">
            <a:avLst/>
          </a:prstGeom>
          <a:noFill/>
          <a:ln>
            <a:noFill/>
          </a:ln>
        </p:spPr>
      </p:pic>
      <p:sp>
        <p:nvSpPr>
          <p:cNvPr id="96" name="Google Shape;96;p56"/>
          <p:cNvSpPr txBox="1"/>
          <p:nvPr>
            <p:ph type="title"/>
          </p:nvPr>
        </p:nvSpPr>
        <p:spPr>
          <a:xfrm>
            <a:off x="6851507" y="994416"/>
            <a:ext cx="4414287" cy="1325564"/>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A0B1"/>
              </a:buClr>
              <a:buSzPts val="3200"/>
              <a:buFont typeface="Montserrat"/>
              <a:buNone/>
              <a:defRPr b="1" sz="3200">
                <a:solidFill>
                  <a:srgbClr val="00A0B1"/>
                </a:solidFill>
                <a:latin typeface="Montserrat"/>
                <a:ea typeface="Montserrat"/>
                <a:cs typeface="Montserrat"/>
                <a:sym typeface="Montserrat"/>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pic>
        <p:nvPicPr>
          <p:cNvPr descr="Logo Nauta horizontal 2025.pngGoogle Shape;101;p88" id="97" name="Google Shape;97;p56"/>
          <p:cNvPicPr preferRelativeResize="0"/>
          <p:nvPr/>
        </p:nvPicPr>
        <p:blipFill rotWithShape="1">
          <a:blip r:embed="rId4">
            <a:alphaModFix/>
          </a:blip>
          <a:srcRect b="0" l="0" r="0" t="0"/>
          <a:stretch/>
        </p:blipFill>
        <p:spPr>
          <a:xfrm>
            <a:off x="1154075" y="6095024"/>
            <a:ext cx="1971301" cy="437004"/>
          </a:xfrm>
          <a:prstGeom prst="rect">
            <a:avLst/>
          </a:prstGeom>
          <a:noFill/>
          <a:ln>
            <a:noFill/>
          </a:ln>
        </p:spPr>
      </p:pic>
      <p:sp>
        <p:nvSpPr>
          <p:cNvPr id="98" name="Google Shape;98;p56"/>
          <p:cNvSpPr txBox="1"/>
          <p:nvPr>
            <p:ph idx="12" type="sldNum"/>
          </p:nvPr>
        </p:nvSpPr>
        <p:spPr>
          <a:xfrm>
            <a:off x="5892800" y="6172200"/>
            <a:ext cx="2844800" cy="368301"/>
          </a:xfrm>
          <a:prstGeom prst="rect">
            <a:avLst/>
          </a:prstGeom>
          <a:noFill/>
          <a:ln>
            <a:noFill/>
          </a:ln>
        </p:spPr>
        <p:txBody>
          <a:bodyPr anchorCtr="0" anchor="ctr" bIns="45675" lIns="45675" spcFirstLastPara="1" rIns="45675" wrap="square" tIns="45675">
            <a:spAutoFit/>
          </a:bodyPr>
          <a:lstStyle>
            <a:lvl1pPr indent="0" lvl="0"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indent="0" lvl="1"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indent="0" lvl="2"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indent="0" lvl="3"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indent="0" lvl="4"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indent="0" lvl="5"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indent="0" lvl="6"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indent="0" lvl="7"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indent="0" lvl="8" marL="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34" Type="http://schemas.openxmlformats.org/officeDocument/2006/relationships/theme" Target="../theme/theme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47"/>
          <p:cNvSpPr txBox="1"/>
          <p:nvPr>
            <p:ph type="title"/>
          </p:nvPr>
        </p:nvSpPr>
        <p:spPr>
          <a:xfrm>
            <a:off x="838200" y="365125"/>
            <a:ext cx="10515600" cy="1325700"/>
          </a:xfrm>
          <a:prstGeom prst="rect">
            <a:avLst/>
          </a:prstGeom>
          <a:noFill/>
          <a:ln>
            <a:noFill/>
          </a:ln>
        </p:spPr>
        <p:txBody>
          <a:bodyPr anchorCtr="0" anchor="ctr" bIns="45675" lIns="45675" spcFirstLastPara="1" rIns="45675" wrap="square" tIns="45675">
            <a:normAutofit/>
          </a:bodyPr>
          <a:lstStyle>
            <a:lvl1pPr lvl="0"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1pPr>
            <a:lvl2pPr lvl="1"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4400"/>
              <a:buFont typeface="Calibri"/>
              <a:buNone/>
              <a:defRPr b="0" i="0" sz="4400" u="none" cap="none" strike="noStrike">
                <a:solidFill>
                  <a:srgbClr val="000000"/>
                </a:solidFill>
                <a:latin typeface="Calibri"/>
                <a:ea typeface="Calibri"/>
                <a:cs typeface="Calibri"/>
                <a:sym typeface="Calibri"/>
              </a:defRPr>
            </a:lvl9pPr>
          </a:lstStyle>
          <a:p/>
        </p:txBody>
      </p:sp>
      <p:sp>
        <p:nvSpPr>
          <p:cNvPr id="7" name="Google Shape;7;p47"/>
          <p:cNvSpPr txBox="1"/>
          <p:nvPr>
            <p:ph idx="1" type="body"/>
          </p:nvPr>
        </p:nvSpPr>
        <p:spPr>
          <a:xfrm>
            <a:off x="838200" y="1825625"/>
            <a:ext cx="10515600" cy="4351200"/>
          </a:xfrm>
          <a:prstGeom prst="rect">
            <a:avLst/>
          </a:prstGeom>
          <a:noFill/>
          <a:ln>
            <a:noFill/>
          </a:ln>
        </p:spPr>
        <p:txBody>
          <a:bodyPr anchorCtr="0" anchor="t" bIns="45675" lIns="45675" spcFirstLastPara="1" rIns="45675" wrap="square" tIns="45675">
            <a:normAutofit/>
          </a:bodyPr>
          <a:lstStyle>
            <a:lvl1pPr indent="-406400" lvl="0" marL="4572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1pPr>
            <a:lvl2pPr indent="-406400" lvl="1" marL="9144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2pPr>
            <a:lvl3pPr indent="-406400" lvl="2" marL="13716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3pPr>
            <a:lvl4pPr indent="-406400" lvl="3" marL="18288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4pPr>
            <a:lvl5pPr indent="-406400" lvl="4" marL="22860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5pPr>
            <a:lvl6pPr indent="-406400" lvl="5" marL="27432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6pPr>
            <a:lvl7pPr indent="-406400" lvl="6" marL="32004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7pPr>
            <a:lvl8pPr indent="-406400" lvl="7" marL="36576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8pPr>
            <a:lvl9pPr indent="-406400" lvl="8" marL="4114800" marR="0" rtl="0" algn="l">
              <a:lnSpc>
                <a:spcPct val="90000"/>
              </a:lnSpc>
              <a:spcBef>
                <a:spcPts val="1000"/>
              </a:spcBef>
              <a:spcAft>
                <a:spcPts val="0"/>
              </a:spcAft>
              <a:buClr>
                <a:srgbClr val="000000"/>
              </a:buClr>
              <a:buSzPts val="2800"/>
              <a:buFont typeface="Arial"/>
              <a:buChar char="•"/>
              <a:defRPr b="0" i="0" sz="2800" u="none" cap="none" strike="noStrike">
                <a:solidFill>
                  <a:srgbClr val="000000"/>
                </a:solidFill>
                <a:latin typeface="Calibri"/>
                <a:ea typeface="Calibri"/>
                <a:cs typeface="Calibri"/>
                <a:sym typeface="Calibri"/>
              </a:defRPr>
            </a:lvl9pPr>
          </a:lstStyle>
          <a:p/>
        </p:txBody>
      </p:sp>
      <p:sp>
        <p:nvSpPr>
          <p:cNvPr id="8" name="Google Shape;8;p47"/>
          <p:cNvSpPr txBox="1"/>
          <p:nvPr>
            <p:ph idx="12" type="sldNum"/>
          </p:nvPr>
        </p:nvSpPr>
        <p:spPr>
          <a:xfrm>
            <a:off x="11095216" y="6414767"/>
            <a:ext cx="258585" cy="248266"/>
          </a:xfrm>
          <a:prstGeom prst="rect">
            <a:avLst/>
          </a:prstGeom>
          <a:noFill/>
          <a:ln>
            <a:noFill/>
          </a:ln>
        </p:spPr>
        <p:txBody>
          <a:bodyPr anchorCtr="0" anchor="ctr" bIns="45675" lIns="45675" spcFirstLastPara="1" rIns="45675" wrap="square" tIns="45675">
            <a:spAutoFit/>
          </a:bodyPr>
          <a:lstStyle>
            <a:lvl1pPr indent="0" lvl="0"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1.png"/><Relationship Id="rId5"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6.jpg"/><Relationship Id="rId4" Type="http://schemas.openxmlformats.org/officeDocument/2006/relationships/image" Target="../media/image19.jpg"/><Relationship Id="rId9" Type="http://schemas.openxmlformats.org/officeDocument/2006/relationships/image" Target="../media/image32.png"/><Relationship Id="rId5" Type="http://schemas.openxmlformats.org/officeDocument/2006/relationships/image" Target="../media/image20.jpg"/><Relationship Id="rId6" Type="http://schemas.openxmlformats.org/officeDocument/2006/relationships/image" Target="../media/image21.jpg"/><Relationship Id="rId7" Type="http://schemas.openxmlformats.org/officeDocument/2006/relationships/image" Target="../media/image24.jpg"/><Relationship Id="rId8" Type="http://schemas.openxmlformats.org/officeDocument/2006/relationships/image" Target="../media/image29.jpg"/><Relationship Id="rId11" Type="http://schemas.openxmlformats.org/officeDocument/2006/relationships/image" Target="../media/image33.png"/><Relationship Id="rId10" Type="http://schemas.openxmlformats.org/officeDocument/2006/relationships/image" Target="../media/image25.png"/><Relationship Id="rId12"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4.png"/><Relationship Id="rId6" Type="http://schemas.openxmlformats.org/officeDocument/2006/relationships/image" Target="../media/image12.png"/><Relationship Id="rId7" Type="http://schemas.openxmlformats.org/officeDocument/2006/relationships/image" Target="../media/image9.png"/><Relationship Id="rId8"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8.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hyperlink" Target="mailto:gustavo@4gatoscr.com" TargetMode="External"/><Relationship Id="rId6" Type="http://schemas.openxmlformats.org/officeDocument/2006/relationships/image" Target="../media/image10.png"/><Relationship Id="rId7" Type="http://schemas.openxmlformats.org/officeDocument/2006/relationships/image" Target="../media/image7.png"/><Relationship Id="rId8" Type="http://schemas.openxmlformats.org/officeDocument/2006/relationships/image" Target="../media/image3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hyperlink" Target="https://chatgpt.com/" TargetMode="Externa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hyperlink" Target="https://kling.ai/" TargetMode="Externa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 Id="rId3" Type="http://schemas.openxmlformats.org/officeDocument/2006/relationships/image" Target="../media/image2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1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2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2.png"/><Relationship Id="rId8"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image" Target="../media/image28.png"/><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1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18.png"/><Relationship Id="rId6" Type="http://schemas.openxmlformats.org/officeDocument/2006/relationships/image" Target="../media/image2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hyperlink" Target="https://flux-context.org/es/models/flux2" TargetMode="External"/><Relationship Id="rId4" Type="http://schemas.openxmlformats.org/officeDocument/2006/relationships/hyperlink" Target="https://chatgpt.com/" TargetMode="External"/><Relationship Id="rId5" Type="http://schemas.openxmlformats.org/officeDocument/2006/relationships/hyperlink" Target="https://www.midjourney.com/home" TargetMode="External"/><Relationship Id="rId6" Type="http://schemas.openxmlformats.org/officeDocument/2006/relationships/image" Target="../media/image26.png"/><Relationship Id="rId7" Type="http://schemas.openxmlformats.org/officeDocument/2006/relationships/hyperlink" Target="https://www.magnific.com/"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hyperlink" Target="https://runwayml.com/product" TargetMode="External"/><Relationship Id="rId4" Type="http://schemas.openxmlformats.org/officeDocument/2006/relationships/hyperlink" Target="https://www.veo3ai.io/es/image-to-video" TargetMode="External"/><Relationship Id="rId5" Type="http://schemas.openxmlformats.org/officeDocument/2006/relationships/image" Target="../media/image26.png"/><Relationship Id="rId6" Type="http://schemas.openxmlformats.org/officeDocument/2006/relationships/hyperlink" Target="https://kling.ai/" TargetMode="External"/><Relationship Id="rId7" Type="http://schemas.openxmlformats.org/officeDocument/2006/relationships/hyperlink" Target="https://www.magnific.com/"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2.png"/><Relationship Id="rId8"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1"/>
          <p:cNvSpPr/>
          <p:nvPr/>
        </p:nvSpPr>
        <p:spPr>
          <a:xfrm>
            <a:off x="7508686" y="3218663"/>
            <a:ext cx="1750201" cy="593401"/>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200"/>
              <a:buFont typeface="Calibri"/>
              <a:buNone/>
            </a:pPr>
            <a:r>
              <a:t/>
            </a:r>
            <a:endParaRPr b="0" i="0" sz="1200" u="none" cap="none" strike="noStrike">
              <a:solidFill>
                <a:srgbClr val="000000"/>
              </a:solidFill>
              <a:latin typeface="Calibri"/>
              <a:ea typeface="Calibri"/>
              <a:cs typeface="Calibri"/>
              <a:sym typeface="Calibri"/>
            </a:endParaRPr>
          </a:p>
        </p:txBody>
      </p:sp>
      <p:pic>
        <p:nvPicPr>
          <p:cNvPr descr="Logo BN Pymes.pngGoogle Shape;412;g370e6014a90_0_31" id="415" name="Google Shape;415;p1"/>
          <p:cNvPicPr preferRelativeResize="0"/>
          <p:nvPr/>
        </p:nvPicPr>
        <p:blipFill rotWithShape="1">
          <a:blip r:embed="rId3">
            <a:alphaModFix/>
          </a:blip>
          <a:srcRect b="0" l="0" r="0" t="0"/>
          <a:stretch/>
        </p:blipFill>
        <p:spPr>
          <a:xfrm>
            <a:off x="8535461" y="3427834"/>
            <a:ext cx="2249475" cy="533992"/>
          </a:xfrm>
          <a:prstGeom prst="rect">
            <a:avLst/>
          </a:prstGeom>
          <a:noFill/>
          <a:ln>
            <a:noFill/>
          </a:ln>
        </p:spPr>
      </p:pic>
      <p:pic>
        <p:nvPicPr>
          <p:cNvPr descr="Google Shape;413;g370e6014a90_0_31" id="416" name="Google Shape;416;p1"/>
          <p:cNvPicPr preferRelativeResize="0"/>
          <p:nvPr/>
        </p:nvPicPr>
        <p:blipFill rotWithShape="1">
          <a:blip r:embed="rId4">
            <a:alphaModFix/>
          </a:blip>
          <a:srcRect b="0" l="0" r="0" t="7310"/>
          <a:stretch/>
        </p:blipFill>
        <p:spPr>
          <a:xfrm>
            <a:off x="0" y="1026899"/>
            <a:ext cx="5549825" cy="3834973"/>
          </a:xfrm>
          <a:prstGeom prst="rect">
            <a:avLst/>
          </a:prstGeom>
          <a:noFill/>
          <a:ln>
            <a:noFill/>
          </a:ln>
        </p:spPr>
      </p:pic>
      <p:pic>
        <p:nvPicPr>
          <p:cNvPr descr="pymenauta_logotipo__1___1_-removebg-preview.pngGoogle Shape;414;g370e6014a90_0_31" id="417" name="Google Shape;417;p1"/>
          <p:cNvPicPr preferRelativeResize="0"/>
          <p:nvPr/>
        </p:nvPicPr>
        <p:blipFill rotWithShape="1">
          <a:blip r:embed="rId5">
            <a:alphaModFix/>
          </a:blip>
          <a:srcRect b="0" l="0" r="0" t="0"/>
          <a:stretch/>
        </p:blipFill>
        <p:spPr>
          <a:xfrm>
            <a:off x="6079199" y="2624525"/>
            <a:ext cx="3946495" cy="685589"/>
          </a:xfrm>
          <a:prstGeom prst="rect">
            <a:avLst/>
          </a:prstGeom>
          <a:noFill/>
          <a:ln>
            <a:noFill/>
          </a:ln>
        </p:spPr>
      </p:pic>
      <p:sp>
        <p:nvSpPr>
          <p:cNvPr id="418" name="Google Shape;418;p1"/>
          <p:cNvSpPr txBox="1"/>
          <p:nvPr/>
        </p:nvSpPr>
        <p:spPr>
          <a:xfrm>
            <a:off x="6079206" y="3484517"/>
            <a:ext cx="2685001" cy="407801"/>
          </a:xfrm>
          <a:prstGeom prst="rect">
            <a:avLst/>
          </a:prstGeom>
          <a:noFill/>
          <a:ln>
            <a:noFill/>
          </a:ln>
        </p:spPr>
        <p:txBody>
          <a:bodyPr anchorCtr="0" anchor="t" bIns="83225" lIns="83225" spcFirstLastPara="1" rIns="83225" wrap="square" tIns="83225">
            <a:spAutoFit/>
          </a:bodyPr>
          <a:lstStyle/>
          <a:p>
            <a:pPr indent="0" lvl="0" marL="0" marR="0" rtl="0" algn="l">
              <a:lnSpc>
                <a:spcPct val="100000"/>
              </a:lnSpc>
              <a:spcBef>
                <a:spcPts val="0"/>
              </a:spcBef>
              <a:spcAft>
                <a:spcPts val="0"/>
              </a:spcAft>
              <a:buClr>
                <a:srgbClr val="000000"/>
              </a:buClr>
              <a:buSzPts val="1600"/>
              <a:buFont typeface="Montserrat"/>
              <a:buNone/>
            </a:pPr>
            <a:r>
              <a:rPr b="0" i="0" lang="en-US" sz="1600" u="none" cap="none" strike="noStrike">
                <a:solidFill>
                  <a:srgbClr val="000000"/>
                </a:solidFill>
                <a:latin typeface="Montserrat"/>
                <a:ea typeface="Montserrat"/>
                <a:cs typeface="Montserrat"/>
                <a:sym typeface="Montserrat"/>
              </a:rPr>
              <a:t>PRESENTADO POR: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10"/>
          <p:cNvSpPr txBox="1"/>
          <p:nvPr/>
        </p:nvSpPr>
        <p:spPr>
          <a:xfrm>
            <a:off x="5407335" y="2457219"/>
            <a:ext cx="6158752" cy="713701"/>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00376F"/>
              </a:buClr>
              <a:buSzPts val="4000"/>
              <a:buFont typeface="Montserrat"/>
              <a:buNone/>
            </a:pPr>
            <a:r>
              <a:rPr b="1" i="0" lang="en-US" sz="4000" u="none" cap="none" strike="noStrike">
                <a:solidFill>
                  <a:srgbClr val="00376F"/>
                </a:solidFill>
                <a:latin typeface="Montserrat"/>
                <a:ea typeface="Montserrat"/>
                <a:cs typeface="Montserrat"/>
                <a:sym typeface="Montserrat"/>
              </a:rPr>
              <a:t>Raíz</a:t>
            </a:r>
            <a:endParaRPr/>
          </a:p>
        </p:txBody>
      </p:sp>
      <p:cxnSp>
        <p:nvCxnSpPr>
          <p:cNvPr id="521" name="Google Shape;521;p10"/>
          <p:cNvCxnSpPr/>
          <p:nvPr/>
        </p:nvCxnSpPr>
        <p:spPr>
          <a:xfrm>
            <a:off x="5598236" y="3560617"/>
            <a:ext cx="1278001" cy="1"/>
          </a:xfrm>
          <a:prstGeom prst="straightConnector1">
            <a:avLst/>
          </a:prstGeom>
          <a:noFill/>
          <a:ln cap="flat" cmpd="sng" w="38100">
            <a:solidFill>
              <a:srgbClr val="00376F"/>
            </a:solidFill>
            <a:prstDash val="solid"/>
            <a:miter lim="8000"/>
            <a:headEnd len="sm" w="sm" type="none"/>
            <a:tailEnd len="sm" w="sm" type="none"/>
          </a:ln>
        </p:spPr>
      </p:cxnSp>
      <p:sp>
        <p:nvSpPr>
          <p:cNvPr id="522" name="Google Shape;522;p10"/>
          <p:cNvSpPr txBox="1"/>
          <p:nvPr/>
        </p:nvSpPr>
        <p:spPr>
          <a:xfrm>
            <a:off x="5407335" y="3808225"/>
            <a:ext cx="6158752" cy="8280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0376F"/>
              </a:buClr>
              <a:buSzPts val="2400"/>
              <a:buFont typeface="Montserrat Medium"/>
              <a:buNone/>
            </a:pPr>
            <a:r>
              <a:rPr b="0" i="0" lang="en-US" sz="2400" u="none" cap="none" strike="noStrike">
                <a:solidFill>
                  <a:srgbClr val="00376F"/>
                </a:solidFill>
                <a:latin typeface="Montserrat Medium"/>
                <a:ea typeface="Montserrat Medium"/>
                <a:cs typeface="Montserrat Medium"/>
                <a:sym typeface="Montserrat Medium"/>
              </a:rPr>
              <a:t>Emprendimiento de carteras y bolsos de cuero artesanales</a:t>
            </a:r>
            <a:endParaRPr/>
          </a:p>
        </p:txBody>
      </p:sp>
      <p:pic>
        <p:nvPicPr>
          <p:cNvPr descr="Google Shape;508;g3710c07b0e7_0_154" id="523" name="Google Shape;523;p10"/>
          <p:cNvPicPr preferRelativeResize="0"/>
          <p:nvPr/>
        </p:nvPicPr>
        <p:blipFill rotWithShape="1">
          <a:blip r:embed="rId3">
            <a:alphaModFix/>
          </a:blip>
          <a:srcRect b="0" l="0" r="0" t="0"/>
          <a:stretch/>
        </p:blipFill>
        <p:spPr>
          <a:xfrm>
            <a:off x="0" y="1279612"/>
            <a:ext cx="4612600" cy="3208101"/>
          </a:xfrm>
          <a:prstGeom prst="rect">
            <a:avLst/>
          </a:prstGeom>
          <a:noFill/>
          <a:ln>
            <a:noFill/>
          </a:ln>
        </p:spPr>
      </p:pic>
      <p:sp>
        <p:nvSpPr>
          <p:cNvPr id="524" name="Google Shape;524;p10"/>
          <p:cNvSpPr/>
          <p:nvPr/>
        </p:nvSpPr>
        <p:spPr>
          <a:xfrm>
            <a:off x="0" y="6126274"/>
            <a:ext cx="12192000" cy="1083901"/>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Captura_de_pantalla_2024-06-17_094120-removebg-preview (1).pngGoogle Shape;510;g3710c07b0e7_0_154" id="525" name="Google Shape;525;p10"/>
          <p:cNvPicPr preferRelativeResize="0"/>
          <p:nvPr/>
        </p:nvPicPr>
        <p:blipFill rotWithShape="1">
          <a:blip r:embed="rId4">
            <a:alphaModFix/>
          </a:blip>
          <a:srcRect b="34101" l="0" r="0" t="17649"/>
          <a:stretch/>
        </p:blipFill>
        <p:spPr>
          <a:xfrm>
            <a:off x="447500" y="6361174"/>
            <a:ext cx="2018102" cy="413101"/>
          </a:xfrm>
          <a:prstGeom prst="rect">
            <a:avLst/>
          </a:prstGeom>
          <a:noFill/>
          <a:ln>
            <a:noFill/>
          </a:ln>
        </p:spPr>
      </p:pic>
      <p:pic>
        <p:nvPicPr>
          <p:cNvPr descr="Logo en Blanco.pngGoogle Shape;511;g3710c07b0e7_0_154" id="526" name="Google Shape;526;p10"/>
          <p:cNvPicPr preferRelativeResize="0"/>
          <p:nvPr/>
        </p:nvPicPr>
        <p:blipFill rotWithShape="1">
          <a:blip r:embed="rId5">
            <a:alphaModFix/>
          </a:blip>
          <a:srcRect b="0" l="0" r="0" t="0"/>
          <a:stretch/>
        </p:blipFill>
        <p:spPr>
          <a:xfrm>
            <a:off x="9532064" y="6413825"/>
            <a:ext cx="2079735" cy="307801"/>
          </a:xfrm>
          <a:prstGeom prst="rect">
            <a:avLst/>
          </a:prstGeom>
          <a:noFill/>
          <a:ln>
            <a:noFill/>
          </a:ln>
        </p:spPr>
      </p:pic>
      <p:pic>
        <p:nvPicPr>
          <p:cNvPr descr="Copia de logo pymenauta blanco (1).pngGoogle Shape;512;g3710c07b0e7_0_154" id="527" name="Google Shape;527;p10"/>
          <p:cNvPicPr preferRelativeResize="0"/>
          <p:nvPr/>
        </p:nvPicPr>
        <p:blipFill rotWithShape="1">
          <a:blip r:embed="rId6">
            <a:alphaModFix/>
          </a:blip>
          <a:srcRect b="0" l="0" r="0" t="0"/>
          <a:stretch/>
        </p:blipFill>
        <p:spPr>
          <a:xfrm>
            <a:off x="4602312" y="6385473"/>
            <a:ext cx="2225376" cy="364506"/>
          </a:xfrm>
          <a:prstGeom prst="rect">
            <a:avLst/>
          </a:prstGeom>
          <a:noFill/>
          <a:ln>
            <a:noFill/>
          </a:ln>
        </p:spPr>
      </p:pic>
      <p:sp>
        <p:nvSpPr>
          <p:cNvPr id="528" name="Google Shape;528;p10"/>
          <p:cNvSpPr/>
          <p:nvPr/>
        </p:nvSpPr>
        <p:spPr>
          <a:xfrm>
            <a:off x="2525" y="3100575"/>
            <a:ext cx="1346400" cy="18750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529" name="Google Shape;529;p10"/>
          <p:cNvSpPr/>
          <p:nvPr/>
        </p:nvSpPr>
        <p:spPr>
          <a:xfrm>
            <a:off x="-22676" y="2987325"/>
            <a:ext cx="1396802" cy="1374901"/>
          </a:xfrm>
          <a:prstGeom prst="ellipse">
            <a:avLst/>
          </a:prstGeom>
          <a:solidFill>
            <a:srgbClr val="F09C15"/>
          </a:solidFill>
          <a:ln cap="flat" cmpd="sng" w="9525">
            <a:solidFill>
              <a:srgbClr val="F29E1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pic>
        <p:nvPicPr>
          <p:cNvPr descr="Google Shape;528;g362f130192a_0_46" id="534" name="Google Shape;534;p11"/>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
        <p:nvSpPr>
          <p:cNvPr id="535" name="Google Shape;535;p11"/>
          <p:cNvSpPr txBox="1"/>
          <p:nvPr/>
        </p:nvSpPr>
        <p:spPr>
          <a:xfrm>
            <a:off x="355700" y="417944"/>
            <a:ext cx="5888178" cy="558801"/>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376F"/>
              </a:buClr>
              <a:buSzPts val="3600"/>
              <a:buFont typeface="Montserrat"/>
              <a:buNone/>
            </a:pPr>
            <a:r>
              <a:rPr b="1" i="0" lang="en-US" sz="3600" u="none" cap="none" strike="noStrike">
                <a:solidFill>
                  <a:srgbClr val="00376F"/>
                </a:solidFill>
                <a:latin typeface="Montserrat"/>
                <a:ea typeface="Montserrat"/>
                <a:cs typeface="Montserrat"/>
                <a:sym typeface="Montserrat"/>
              </a:rPr>
              <a:t>1. ADN Visual marca Raíz</a:t>
            </a:r>
            <a:endParaRPr/>
          </a:p>
        </p:txBody>
      </p:sp>
      <p:sp>
        <p:nvSpPr>
          <p:cNvPr id="536" name="Google Shape;536;p11"/>
          <p:cNvSpPr txBox="1"/>
          <p:nvPr/>
        </p:nvSpPr>
        <p:spPr>
          <a:xfrm>
            <a:off x="402303" y="1415685"/>
            <a:ext cx="10391184" cy="5034280"/>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Emociones principales:</a:t>
            </a:r>
            <a:r>
              <a:rPr b="0" i="0" lang="en-US" sz="2000" u="none" cap="none" strike="noStrike">
                <a:solidFill>
                  <a:srgbClr val="022248"/>
                </a:solidFill>
                <a:latin typeface="Montserrat"/>
                <a:ea typeface="Montserrat"/>
                <a:cs typeface="Montserrat"/>
                <a:sym typeface="Montserrat"/>
              </a:rPr>
              <a:t> Calidez, Confianza, Cercanía, Autenticidad</a:t>
            </a:r>
            <a:endParaRPr/>
          </a:p>
          <a:p>
            <a:pPr indent="-228600" lvl="0" marL="228600" marR="0" rtl="0" algn="l">
              <a:lnSpc>
                <a:spcPct val="90000"/>
              </a:lnSpc>
              <a:spcBef>
                <a:spcPts val="1000"/>
              </a:spcBef>
              <a:spcAft>
                <a:spcPts val="0"/>
              </a:spcAft>
              <a:buClr>
                <a:srgbClr val="022248"/>
              </a:buClr>
              <a:buSzPts val="2000"/>
              <a:buFont typeface="Montserrat"/>
              <a:buNone/>
            </a:pPr>
            <a:r>
              <a:t/>
            </a:r>
            <a:endParaRPr b="0" i="0" sz="2000" u="none" cap="none" strike="noStrike">
              <a:solidFill>
                <a:srgbClr val="022248"/>
              </a:solidFill>
              <a:latin typeface="Montserrat"/>
              <a:ea typeface="Montserrat"/>
              <a:cs typeface="Montserrat"/>
              <a:sym typeface="Montserrat"/>
            </a:endParaRPr>
          </a:p>
          <a:p>
            <a:pPr indent="-228600" lvl="0" marL="228600" marR="0" rtl="0" algn="l">
              <a:lnSpc>
                <a:spcPct val="90000"/>
              </a:lnSpc>
              <a:spcBef>
                <a:spcPts val="100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“Mi marca debe sentirse como”</a:t>
            </a:r>
            <a:r>
              <a:rPr b="0" i="0" lang="en-US" sz="2000" u="none" cap="none" strike="noStrike">
                <a:solidFill>
                  <a:srgbClr val="022248"/>
                </a:solidFill>
                <a:latin typeface="Montserrat Medium"/>
                <a:ea typeface="Montserrat Medium"/>
                <a:cs typeface="Montserrat Medium"/>
                <a:sym typeface="Montserrat Medium"/>
              </a:rPr>
              <a:t> </a:t>
            </a:r>
            <a:br>
              <a:rPr b="0" i="0" lang="en-US" sz="2000" u="none" cap="none" strike="noStrike">
                <a:solidFill>
                  <a:srgbClr val="022248"/>
                </a:solidFill>
                <a:latin typeface="Montserrat"/>
                <a:ea typeface="Montserrat"/>
                <a:cs typeface="Montserrat"/>
                <a:sym typeface="Montserrat"/>
              </a:rPr>
            </a:br>
            <a:r>
              <a:rPr b="0" i="0" lang="en-US" sz="2000" u="none" cap="none" strike="noStrike">
                <a:solidFill>
                  <a:srgbClr val="022248"/>
                </a:solidFill>
                <a:latin typeface="Montserrat"/>
                <a:ea typeface="Montserrat"/>
                <a:cs typeface="Montserrat"/>
                <a:sym typeface="Montserrat"/>
              </a:rPr>
              <a:t>Un abrazo hecho a mano. La sensación de encontrar algo único, creado con cuidado, que conecta con quien sos y de dónde venís.</a:t>
            </a:r>
            <a:endParaRPr/>
          </a:p>
          <a:p>
            <a:pPr indent="-228600" lvl="0" marL="228600" marR="0" rtl="0" algn="l">
              <a:lnSpc>
                <a:spcPct val="90000"/>
              </a:lnSpc>
              <a:spcBef>
                <a:spcPts val="1000"/>
              </a:spcBef>
              <a:spcAft>
                <a:spcPts val="0"/>
              </a:spcAft>
              <a:buClr>
                <a:srgbClr val="022248"/>
              </a:buClr>
              <a:buSzPts val="2000"/>
              <a:buFont typeface="Montserrat"/>
              <a:buNone/>
            </a:pPr>
            <a:r>
              <a:t/>
            </a:r>
            <a:endParaRPr b="0" i="0" sz="2000" u="none" cap="none" strike="noStrike">
              <a:solidFill>
                <a:srgbClr val="022248"/>
              </a:solidFill>
              <a:latin typeface="Montserrat"/>
              <a:ea typeface="Montserrat"/>
              <a:cs typeface="Montserrat"/>
              <a:sym typeface="Montserrat"/>
            </a:endParaRPr>
          </a:p>
          <a:p>
            <a:pPr indent="-228600" lvl="0" marL="228600" marR="0" rtl="0" algn="l">
              <a:lnSpc>
                <a:spcPct val="90000"/>
              </a:lnSpc>
              <a:spcBef>
                <a:spcPts val="100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Personalidad de marca:</a:t>
            </a:r>
            <a:r>
              <a:rPr b="0" i="0" lang="en-US" sz="2000" u="none" cap="none" strike="noStrike">
                <a:solidFill>
                  <a:srgbClr val="022248"/>
                </a:solidFill>
                <a:latin typeface="Montserrat"/>
                <a:ea typeface="Montserrat"/>
                <a:cs typeface="Montserrat"/>
                <a:sym typeface="Montserrat"/>
              </a:rPr>
              <a:t> Artesana costarricense en su 40´s, conoce su oficio con orgullo, habla con calma y seguridad. No necesita gritar para ser vista. Es cercana y tiene criterio.</a:t>
            </a:r>
            <a:br>
              <a:rPr b="0" i="0" lang="en-US" sz="2000" u="none" cap="none" strike="noStrike">
                <a:solidFill>
                  <a:srgbClr val="022248"/>
                </a:solidFill>
                <a:latin typeface="Montserrat"/>
                <a:ea typeface="Montserrat"/>
                <a:cs typeface="Montserrat"/>
                <a:sym typeface="Montserrat"/>
              </a:rPr>
            </a:br>
            <a:endParaRPr/>
          </a:p>
          <a:p>
            <a:pPr indent="-228600" lvl="0" marL="228600" marR="0" rtl="0" algn="l">
              <a:lnSpc>
                <a:spcPct val="90000"/>
              </a:lnSpc>
              <a:spcBef>
                <a:spcPts val="100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Arquetipo: </a:t>
            </a:r>
            <a:r>
              <a:rPr b="0" i="0" lang="en-US" sz="2000" u="none" cap="none" strike="noStrike">
                <a:solidFill>
                  <a:srgbClr val="022248"/>
                </a:solidFill>
                <a:latin typeface="Montserrat"/>
                <a:ea typeface="Montserrat"/>
                <a:cs typeface="Montserrat"/>
                <a:sym typeface="Montserrat"/>
              </a:rPr>
              <a:t>Creadora, Cuidadora</a:t>
            </a:r>
            <a:endParaRPr/>
          </a:p>
          <a:p>
            <a:pPr indent="-228600" lvl="0" marL="228600" marR="0" rtl="0" algn="l">
              <a:lnSpc>
                <a:spcPct val="90000"/>
              </a:lnSpc>
              <a:spcBef>
                <a:spcPts val="1000"/>
              </a:spcBef>
              <a:spcAft>
                <a:spcPts val="0"/>
              </a:spcAft>
              <a:buClr>
                <a:srgbClr val="022248"/>
              </a:buClr>
              <a:buSzPts val="2000"/>
              <a:buFont typeface="Montserrat"/>
              <a:buNone/>
            </a:pPr>
            <a:r>
              <a:t/>
            </a:r>
            <a:endParaRPr b="0" i="0" sz="2000" u="none" cap="none" strike="noStrike">
              <a:solidFill>
                <a:srgbClr val="022248"/>
              </a:solidFill>
              <a:latin typeface="Montserrat"/>
              <a:ea typeface="Montserrat"/>
              <a:cs typeface="Montserrat"/>
              <a:sym typeface="Montserrat"/>
            </a:endParaRPr>
          </a:p>
          <a:p>
            <a:pPr indent="-228600" lvl="0" marL="228600" marR="0" rtl="0" algn="l">
              <a:lnSpc>
                <a:spcPct val="90000"/>
              </a:lnSpc>
              <a:spcBef>
                <a:spcPts val="100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Cómo hablaría:</a:t>
            </a:r>
            <a:r>
              <a:rPr b="0" i="0" lang="en-US" sz="2000" u="none" cap="none" strike="noStrike">
                <a:solidFill>
                  <a:srgbClr val="022248"/>
                </a:solidFill>
                <a:latin typeface="Montserrat Medium"/>
                <a:ea typeface="Montserrat Medium"/>
                <a:cs typeface="Montserrat Medium"/>
                <a:sym typeface="Montserrat Medium"/>
              </a:rPr>
              <a:t> </a:t>
            </a:r>
            <a:r>
              <a:rPr b="0" i="0" lang="en-US" sz="2000" u="none" cap="none" strike="noStrike">
                <a:solidFill>
                  <a:srgbClr val="022248"/>
                </a:solidFill>
                <a:latin typeface="Montserrat"/>
                <a:ea typeface="Montserrat"/>
                <a:cs typeface="Montserrat"/>
                <a:sym typeface="Montserrat"/>
              </a:rPr>
              <a:t> con calidez y precisión. Nunca con urgencia ni tecnicismos. Usa palabras concretas y sensoriales: “costura que dura”, “hecho aquí”, “piel que envejece bien”. No usa jerga pero tampoco es formal.</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pic>
        <p:nvPicPr>
          <p:cNvPr descr="Google Shape;528;g362f130192a_0_46" id="541" name="Google Shape;541;p12"/>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
        <p:nvSpPr>
          <p:cNvPr id="542" name="Google Shape;542;p12"/>
          <p:cNvSpPr txBox="1"/>
          <p:nvPr/>
        </p:nvSpPr>
        <p:spPr>
          <a:xfrm>
            <a:off x="355700" y="417944"/>
            <a:ext cx="5888178" cy="558801"/>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00376F"/>
              </a:buClr>
              <a:buSzPts val="3600"/>
              <a:buFont typeface="Montserrat"/>
              <a:buNone/>
            </a:pPr>
            <a:r>
              <a:rPr b="1" i="0" lang="en-US" sz="3600" u="none" cap="none" strike="noStrike">
                <a:solidFill>
                  <a:srgbClr val="00376F"/>
                </a:solidFill>
                <a:latin typeface="Montserrat"/>
                <a:ea typeface="Montserrat"/>
                <a:cs typeface="Montserrat"/>
                <a:sym typeface="Montserrat"/>
              </a:rPr>
              <a:t>1. ADN Visual marca Raíz</a:t>
            </a:r>
            <a:endParaRPr/>
          </a:p>
        </p:txBody>
      </p:sp>
      <p:sp>
        <p:nvSpPr>
          <p:cNvPr id="543" name="Google Shape;543;p12"/>
          <p:cNvSpPr txBox="1"/>
          <p:nvPr/>
        </p:nvSpPr>
        <p:spPr>
          <a:xfrm>
            <a:off x="402303" y="1415685"/>
            <a:ext cx="10391184" cy="2585720"/>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Contexto de uso:</a:t>
            </a:r>
            <a:endParaRPr/>
          </a:p>
          <a:p>
            <a:pPr indent="-228600" lvl="0" marL="228600" marR="0" rtl="0" algn="l">
              <a:lnSpc>
                <a:spcPct val="90000"/>
              </a:lnSpc>
              <a:spcBef>
                <a:spcPts val="1000"/>
              </a:spcBef>
              <a:spcAft>
                <a:spcPts val="0"/>
              </a:spcAft>
              <a:buClr>
                <a:srgbClr val="022248"/>
              </a:buClr>
              <a:buSzPts val="2000"/>
              <a:buFont typeface="Montserrat"/>
              <a:buNone/>
            </a:pPr>
            <a:r>
              <a:rPr b="0" i="0" lang="en-US" sz="2000" u="none" cap="none" strike="noStrike">
                <a:solidFill>
                  <a:srgbClr val="022248"/>
                </a:solidFill>
                <a:latin typeface="Montserrat"/>
                <a:ea typeface="Montserrat"/>
                <a:cs typeface="Montserrat"/>
                <a:sym typeface="Montserrat"/>
              </a:rPr>
              <a:t>Plataformas principales: Instagram, Facebook, WhatsApp Business</a:t>
            </a:r>
            <a:endParaRPr/>
          </a:p>
          <a:p>
            <a:pPr indent="-228600" lvl="0" marL="228600" marR="0" rtl="0" algn="l">
              <a:lnSpc>
                <a:spcPct val="90000"/>
              </a:lnSpc>
              <a:spcBef>
                <a:spcPts val="1000"/>
              </a:spcBef>
              <a:spcAft>
                <a:spcPts val="0"/>
              </a:spcAft>
              <a:buClr>
                <a:srgbClr val="022248"/>
              </a:buClr>
              <a:buSzPts val="2000"/>
              <a:buFont typeface="Montserrat"/>
              <a:buNone/>
            </a:pPr>
            <a:r>
              <a:t/>
            </a:r>
            <a:endParaRPr b="0" i="0" sz="2000" u="none" cap="none" strike="noStrike">
              <a:solidFill>
                <a:srgbClr val="022248"/>
              </a:solidFill>
              <a:latin typeface="Montserrat"/>
              <a:ea typeface="Montserrat"/>
              <a:cs typeface="Montserrat"/>
              <a:sym typeface="Montserrat"/>
            </a:endParaRPr>
          </a:p>
          <a:p>
            <a:pPr indent="-228600" lvl="0" marL="228600" marR="0" rtl="0" algn="l">
              <a:lnSpc>
                <a:spcPct val="90000"/>
              </a:lnSpc>
              <a:spcBef>
                <a:spcPts val="1000"/>
              </a:spcBef>
              <a:spcAft>
                <a:spcPts val="0"/>
              </a:spcAft>
              <a:buClr>
                <a:srgbClr val="022248"/>
              </a:buClr>
              <a:buSzPts val="2000"/>
              <a:buFont typeface="Montserrat SemiBold"/>
              <a:buNone/>
            </a:pPr>
            <a:r>
              <a:rPr b="0" i="0" lang="en-US" sz="2000" u="none" cap="none" strike="noStrike">
                <a:solidFill>
                  <a:srgbClr val="022248"/>
                </a:solidFill>
                <a:latin typeface="Montserrat SemiBold"/>
                <a:ea typeface="Montserrat SemiBold"/>
                <a:cs typeface="Montserrat SemiBold"/>
                <a:sym typeface="Montserrat SemiBold"/>
              </a:rPr>
              <a:t>Tipo de contenido:</a:t>
            </a:r>
            <a:r>
              <a:rPr b="0" i="0" lang="en-US" sz="2000" u="none" cap="none" strike="noStrike">
                <a:solidFill>
                  <a:srgbClr val="022248"/>
                </a:solidFill>
                <a:latin typeface="Montserrat"/>
                <a:ea typeface="Montserrat"/>
                <a:cs typeface="Montserrat"/>
                <a:sym typeface="Montserrat"/>
              </a:rPr>
              <a:t> posts de producto, historias/reels, videos cortos, behind the scenes</a:t>
            </a:r>
            <a:endParaRPr/>
          </a:p>
          <a:p>
            <a:pPr indent="-228600" lvl="0" marL="228600" marR="0" rtl="0" algn="l">
              <a:lnSpc>
                <a:spcPct val="90000"/>
              </a:lnSpc>
              <a:spcBef>
                <a:spcPts val="1000"/>
              </a:spcBef>
              <a:spcAft>
                <a:spcPts val="0"/>
              </a:spcAft>
              <a:buClr>
                <a:srgbClr val="022248"/>
              </a:buClr>
              <a:buSzPts val="2000"/>
              <a:buFont typeface="Montserrat"/>
              <a:buNone/>
            </a:pPr>
            <a:r>
              <a:t/>
            </a:r>
            <a:endParaRPr b="0" i="0" sz="2000" u="none" cap="none" strike="noStrike">
              <a:solidFill>
                <a:srgbClr val="022248"/>
              </a:solidFill>
              <a:latin typeface="Montserrat"/>
              <a:ea typeface="Montserrat"/>
              <a:cs typeface="Montserrat"/>
              <a:sym typeface="Montserrat"/>
            </a:endParaRPr>
          </a:p>
        </p:txBody>
      </p:sp>
      <p:sp>
        <p:nvSpPr>
          <p:cNvPr id="544" name="Google Shape;544;p12"/>
          <p:cNvSpPr txBox="1"/>
          <p:nvPr/>
        </p:nvSpPr>
        <p:spPr>
          <a:xfrm>
            <a:off x="910121" y="5737451"/>
            <a:ext cx="9375548" cy="241301"/>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80C3F"/>
              </a:buClr>
              <a:buSzPts val="1600"/>
              <a:buFont typeface="Montserrat"/>
              <a:buNone/>
            </a:pPr>
            <a:r>
              <a:rPr b="0" i="0" lang="en-US" sz="1600" u="none" cap="none" strike="noStrike">
                <a:solidFill>
                  <a:srgbClr val="080C3F"/>
                </a:solidFill>
                <a:latin typeface="Montserrat"/>
                <a:ea typeface="Montserrat"/>
                <a:cs typeface="Montserrat"/>
                <a:sym typeface="Montserrat"/>
              </a:rPr>
              <a:t>* Raíz es una marca ficticia creada para la charla de Pyme Nauta “Creando imágenes con IA”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pic>
        <p:nvPicPr>
          <p:cNvPr descr="Google Shape;528;g362f130192a_0_46" id="549" name="Google Shape;549;p13"/>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
        <p:nvSpPr>
          <p:cNvPr id="550" name="Google Shape;550;p13"/>
          <p:cNvSpPr txBox="1"/>
          <p:nvPr/>
        </p:nvSpPr>
        <p:spPr>
          <a:xfrm>
            <a:off x="475040" y="502556"/>
            <a:ext cx="5030928" cy="558801"/>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376F"/>
              </a:buClr>
              <a:buSzPts val="3600"/>
              <a:buFont typeface="Montserrat"/>
              <a:buNone/>
            </a:pPr>
            <a:r>
              <a:rPr b="1" i="0" lang="en-US" sz="3600" u="none" cap="none" strike="noStrike">
                <a:solidFill>
                  <a:srgbClr val="00376F"/>
                </a:solidFill>
                <a:latin typeface="Montserrat"/>
                <a:ea typeface="Montserrat"/>
                <a:cs typeface="Montserrat"/>
                <a:sym typeface="Montserrat"/>
              </a:rPr>
              <a:t>Paleta de color - Raíz</a:t>
            </a:r>
            <a:endParaRPr/>
          </a:p>
        </p:txBody>
      </p:sp>
      <p:sp>
        <p:nvSpPr>
          <p:cNvPr id="551" name="Google Shape;551;p13"/>
          <p:cNvSpPr txBox="1"/>
          <p:nvPr/>
        </p:nvSpPr>
        <p:spPr>
          <a:xfrm>
            <a:off x="466012" y="1422184"/>
            <a:ext cx="8292085"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Carteras artesanales costarricenses - </a:t>
            </a:r>
            <a:r>
              <a:rPr b="0" i="0" lang="en-US" sz="2000" u="none" cap="none" strike="noStrike">
                <a:solidFill>
                  <a:srgbClr val="00376F"/>
                </a:solidFill>
                <a:latin typeface="Montserrat SemiBold"/>
                <a:ea typeface="Montserrat SemiBold"/>
                <a:cs typeface="Montserrat SemiBold"/>
                <a:sym typeface="Montserrat SemiBold"/>
              </a:rPr>
              <a:t>Cálida, Autentica, Artesanal</a:t>
            </a:r>
            <a:endParaRPr/>
          </a:p>
        </p:txBody>
      </p:sp>
      <p:sp>
        <p:nvSpPr>
          <p:cNvPr id="552" name="Google Shape;552;p13"/>
          <p:cNvSpPr txBox="1"/>
          <p:nvPr/>
        </p:nvSpPr>
        <p:spPr>
          <a:xfrm>
            <a:off x="622603" y="5131015"/>
            <a:ext cx="7782815" cy="110744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Temperatura cálida. Sensación artesanal, orgánica, femenina </a:t>
            </a:r>
            <a:endParaRPr/>
          </a:p>
          <a:p>
            <a:pPr indent="-228600" lvl="0" marL="228600" marR="0" rtl="0" algn="l">
              <a:lnSpc>
                <a:spcPct val="90000"/>
              </a:lnSpc>
              <a:spcBef>
                <a:spcPts val="100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Tipografía sugerida: Playfair Display + Lato Light</a:t>
            </a:r>
            <a:endParaRPr/>
          </a:p>
          <a:p>
            <a:pPr indent="-228600" lvl="0" marL="228600" marR="0" rtl="0" algn="l">
              <a:lnSpc>
                <a:spcPct val="90000"/>
              </a:lnSpc>
              <a:spcBef>
                <a:spcPts val="100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Textura dominante: cuero natural, lino, madera, grano de café</a:t>
            </a:r>
            <a:endParaRPr/>
          </a:p>
        </p:txBody>
      </p:sp>
      <p:pic>
        <p:nvPicPr>
          <p:cNvPr descr="AdobeColor-My Color Theme.jpeg" id="553" name="Google Shape;553;p13"/>
          <p:cNvPicPr preferRelativeResize="0"/>
          <p:nvPr/>
        </p:nvPicPr>
        <p:blipFill rotWithShape="1">
          <a:blip r:embed="rId4">
            <a:alphaModFix/>
          </a:blip>
          <a:srcRect b="59909" l="0" r="0" t="0"/>
          <a:stretch/>
        </p:blipFill>
        <p:spPr>
          <a:xfrm>
            <a:off x="3625981" y="1861343"/>
            <a:ext cx="4918220" cy="2957644"/>
          </a:xfrm>
          <a:prstGeom prst="rect">
            <a:avLst/>
          </a:prstGeom>
          <a:noFill/>
          <a:ln>
            <a:noFill/>
          </a:ln>
        </p:spPr>
      </p:pic>
      <p:pic>
        <p:nvPicPr>
          <p:cNvPr descr="AdobeColor-My Color Theme.jpeg" id="554" name="Google Shape;554;p13"/>
          <p:cNvPicPr preferRelativeResize="0"/>
          <p:nvPr/>
        </p:nvPicPr>
        <p:blipFill rotWithShape="1">
          <a:blip r:embed="rId4">
            <a:alphaModFix/>
          </a:blip>
          <a:srcRect b="19522" l="2382" r="33711" t="40831"/>
          <a:stretch/>
        </p:blipFill>
        <p:spPr>
          <a:xfrm>
            <a:off x="523820" y="1950243"/>
            <a:ext cx="3178338" cy="2957694"/>
          </a:xfrm>
          <a:prstGeom prst="rect">
            <a:avLst/>
          </a:prstGeom>
          <a:noFill/>
          <a:ln>
            <a:noFill/>
          </a:ln>
        </p:spPr>
      </p:pic>
      <p:sp>
        <p:nvSpPr>
          <p:cNvPr id="555" name="Google Shape;555;p13"/>
          <p:cNvSpPr txBox="1"/>
          <p:nvPr/>
        </p:nvSpPr>
        <p:spPr>
          <a:xfrm>
            <a:off x="843386" y="3334032"/>
            <a:ext cx="719837"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Tierra</a:t>
            </a:r>
            <a:endParaRPr/>
          </a:p>
        </p:txBody>
      </p:sp>
      <p:sp>
        <p:nvSpPr>
          <p:cNvPr id="556" name="Google Shape;556;p13"/>
          <p:cNvSpPr txBox="1"/>
          <p:nvPr/>
        </p:nvSpPr>
        <p:spPr>
          <a:xfrm>
            <a:off x="2517428" y="3340100"/>
            <a:ext cx="946151" cy="304800"/>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Carbón</a:t>
            </a:r>
            <a:endParaRPr/>
          </a:p>
        </p:txBody>
      </p:sp>
      <p:sp>
        <p:nvSpPr>
          <p:cNvPr id="557" name="Google Shape;557;p13"/>
          <p:cNvSpPr txBox="1"/>
          <p:nvPr/>
        </p:nvSpPr>
        <p:spPr>
          <a:xfrm>
            <a:off x="4072431" y="3340100"/>
            <a:ext cx="883159" cy="304800"/>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Musgo</a:t>
            </a:r>
            <a:endParaRPr/>
          </a:p>
        </p:txBody>
      </p:sp>
      <p:sp>
        <p:nvSpPr>
          <p:cNvPr id="558" name="Google Shape;558;p13"/>
          <p:cNvSpPr txBox="1"/>
          <p:nvPr/>
        </p:nvSpPr>
        <p:spPr>
          <a:xfrm>
            <a:off x="7174462" y="3327965"/>
            <a:ext cx="772669"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Cuero</a:t>
            </a:r>
            <a:endParaRPr/>
          </a:p>
        </p:txBody>
      </p:sp>
      <p:sp>
        <p:nvSpPr>
          <p:cNvPr id="559" name="Google Shape;559;p13"/>
          <p:cNvSpPr txBox="1"/>
          <p:nvPr/>
        </p:nvSpPr>
        <p:spPr>
          <a:xfrm>
            <a:off x="5631701" y="3340100"/>
            <a:ext cx="866649" cy="304800"/>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535353"/>
              </a:buClr>
              <a:buSzPts val="2000"/>
              <a:buFont typeface="Montserrat"/>
              <a:buNone/>
            </a:pPr>
            <a:r>
              <a:rPr b="0" i="0" lang="en-US" sz="2000" u="none" cap="none" strike="noStrike">
                <a:solidFill>
                  <a:srgbClr val="535353"/>
                </a:solidFill>
                <a:latin typeface="Montserrat"/>
                <a:ea typeface="Montserrat"/>
                <a:cs typeface="Montserrat"/>
                <a:sym typeface="Montserrat"/>
              </a:rPr>
              <a:t>Crema</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pic>
        <p:nvPicPr>
          <p:cNvPr descr="Google Shape;528;g362f130192a_0_46" id="564" name="Google Shape;564;p14"/>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
        <p:nvSpPr>
          <p:cNvPr id="565" name="Google Shape;565;p14"/>
          <p:cNvSpPr txBox="1"/>
          <p:nvPr/>
        </p:nvSpPr>
        <p:spPr>
          <a:xfrm>
            <a:off x="475040" y="502556"/>
            <a:ext cx="5030928" cy="558801"/>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376F"/>
              </a:buClr>
              <a:buSzPts val="3600"/>
              <a:buFont typeface="Montserrat"/>
              <a:buNone/>
            </a:pPr>
            <a:r>
              <a:rPr b="1" i="0" lang="en-US" sz="3600" u="none" cap="none" strike="noStrike">
                <a:solidFill>
                  <a:srgbClr val="00376F"/>
                </a:solidFill>
                <a:latin typeface="Montserrat"/>
                <a:ea typeface="Montserrat"/>
                <a:cs typeface="Montserrat"/>
                <a:sym typeface="Montserrat"/>
              </a:rPr>
              <a:t>Paleta de color - Raíz</a:t>
            </a:r>
            <a:endParaRPr/>
          </a:p>
        </p:txBody>
      </p:sp>
      <p:sp>
        <p:nvSpPr>
          <p:cNvPr id="566" name="Google Shape;566;p14"/>
          <p:cNvSpPr txBox="1"/>
          <p:nvPr/>
        </p:nvSpPr>
        <p:spPr>
          <a:xfrm>
            <a:off x="475541" y="1464809"/>
            <a:ext cx="8839709" cy="258572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Se siente cálida. Evoca tierra, piel, madera y luz de la tarde. </a:t>
            </a:r>
            <a:endParaRPr/>
          </a:p>
          <a:p>
            <a:pPr indent="-228600" lvl="0" marL="228600" marR="0" rtl="0" algn="l">
              <a:lnSpc>
                <a:spcPct val="90000"/>
              </a:lnSpc>
              <a:spcBef>
                <a:spcPts val="100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No hay azules ni morados. </a:t>
            </a:r>
            <a:endParaRPr/>
          </a:p>
          <a:p>
            <a:pPr indent="-228600" lvl="0" marL="228600" marR="0" rtl="0" algn="l">
              <a:lnSpc>
                <a:spcPct val="90000"/>
              </a:lnSpc>
              <a:spcBef>
                <a:spcPts val="100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Todo remite a lo </a:t>
            </a:r>
            <a:r>
              <a:rPr b="0" i="0" lang="en-US" sz="2000" u="none" cap="none" strike="noStrike">
                <a:solidFill>
                  <a:srgbClr val="00376F"/>
                </a:solidFill>
                <a:latin typeface="Montserrat SemiBold"/>
                <a:ea typeface="Montserrat SemiBold"/>
                <a:cs typeface="Montserrat SemiBold"/>
                <a:sym typeface="Montserrat SemiBold"/>
              </a:rPr>
              <a:t>orgánico y hecho a mano.</a:t>
            </a:r>
            <a:endParaRPr b="0" i="0" sz="1400" u="none" cap="none" strike="noStrike">
              <a:solidFill>
                <a:srgbClr val="000000"/>
              </a:solidFill>
              <a:latin typeface="Montserrat SemiBold"/>
              <a:ea typeface="Montserrat SemiBold"/>
              <a:cs typeface="Montserrat SemiBold"/>
              <a:sym typeface="Montserrat SemiBold"/>
            </a:endParaRPr>
          </a:p>
          <a:p>
            <a:pPr indent="-228600" lvl="0" marL="228600" marR="0" rtl="0" algn="l">
              <a:lnSpc>
                <a:spcPct val="90000"/>
              </a:lnSpc>
              <a:spcBef>
                <a:spcPts val="1000"/>
              </a:spcBef>
              <a:spcAft>
                <a:spcPts val="0"/>
              </a:spcAft>
              <a:buClr>
                <a:srgbClr val="00376F"/>
              </a:buClr>
              <a:buSzPts val="1400"/>
              <a:buFont typeface="Montserrat"/>
              <a:buNone/>
            </a:pPr>
            <a:r>
              <a:t/>
            </a:r>
            <a:endParaRPr b="0" i="0" sz="1400" u="none" cap="none" strike="noStrike">
              <a:solidFill>
                <a:srgbClr val="000000"/>
              </a:solidFill>
              <a:latin typeface="Montserrat SemiBold"/>
              <a:ea typeface="Montserrat SemiBold"/>
              <a:cs typeface="Montserrat SemiBold"/>
              <a:sym typeface="Montserrat SemiBold"/>
            </a:endParaRPr>
          </a:p>
          <a:p>
            <a:pPr indent="-228600" lvl="0" marL="228600" marR="0" rtl="0" algn="l">
              <a:lnSpc>
                <a:spcPct val="90000"/>
              </a:lnSpc>
              <a:spcBef>
                <a:spcPts val="100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Estos colores transmiten permanencia, autenticidad, lujo discreto.</a:t>
            </a:r>
            <a:endParaRPr/>
          </a:p>
          <a:p>
            <a:pPr indent="-228600" lvl="0" marL="228600" marR="0" rtl="0" algn="l">
              <a:lnSpc>
                <a:spcPct val="90000"/>
              </a:lnSpc>
              <a:spcBef>
                <a:spcPts val="1000"/>
              </a:spcBef>
              <a:spcAft>
                <a:spcPts val="0"/>
              </a:spcAft>
              <a:buClr>
                <a:srgbClr val="00376F"/>
              </a:buClr>
              <a:buSzPts val="2000"/>
              <a:buFont typeface="Montserrat"/>
              <a:buNone/>
            </a:pPr>
            <a:r>
              <a:rPr b="0" i="0" lang="en-US" sz="2000" u="none" cap="none" strike="noStrike">
                <a:solidFill>
                  <a:srgbClr val="00376F"/>
                </a:solidFill>
                <a:latin typeface="Montserrat"/>
                <a:ea typeface="Montserrat"/>
                <a:cs typeface="Montserrat"/>
                <a:sym typeface="Montserrat"/>
              </a:rPr>
              <a:t>El musgo añade conexión con la Naturaleza sin volverse “ecoturismo”.</a:t>
            </a:r>
            <a:br>
              <a:rPr b="0" i="0" lang="en-US" sz="2000" u="none" cap="none" strike="noStrike">
                <a:solidFill>
                  <a:srgbClr val="00376F"/>
                </a:solidFill>
                <a:latin typeface="Montserrat"/>
                <a:ea typeface="Montserrat"/>
                <a:cs typeface="Montserrat"/>
                <a:sym typeface="Montserrat"/>
              </a:rPr>
            </a:br>
            <a:endParaRPr/>
          </a:p>
        </p:txBody>
      </p:sp>
      <p:pic>
        <p:nvPicPr>
          <p:cNvPr descr="AdobeColor-My Color Theme.jpeg" id="567" name="Google Shape;567;p14"/>
          <p:cNvPicPr preferRelativeResize="0"/>
          <p:nvPr/>
        </p:nvPicPr>
        <p:blipFill rotWithShape="1">
          <a:blip r:embed="rId4">
            <a:alphaModFix/>
          </a:blip>
          <a:srcRect b="59909" l="0" r="0" t="0"/>
          <a:stretch/>
        </p:blipFill>
        <p:spPr>
          <a:xfrm>
            <a:off x="3987290" y="3815207"/>
            <a:ext cx="4918220" cy="2957646"/>
          </a:xfrm>
          <a:prstGeom prst="rect">
            <a:avLst/>
          </a:prstGeom>
          <a:noFill/>
          <a:ln>
            <a:noFill/>
          </a:ln>
        </p:spPr>
      </p:pic>
      <p:pic>
        <p:nvPicPr>
          <p:cNvPr descr="AdobeColor-My Color Theme.jpeg" id="568" name="Google Shape;568;p14"/>
          <p:cNvPicPr preferRelativeResize="0"/>
          <p:nvPr/>
        </p:nvPicPr>
        <p:blipFill rotWithShape="1">
          <a:blip r:embed="rId4">
            <a:alphaModFix/>
          </a:blip>
          <a:srcRect b="19522" l="2382" r="33711" t="40831"/>
          <a:stretch/>
        </p:blipFill>
        <p:spPr>
          <a:xfrm>
            <a:off x="868729" y="3900307"/>
            <a:ext cx="3178340" cy="2957694"/>
          </a:xfrm>
          <a:prstGeom prst="rect">
            <a:avLst/>
          </a:prstGeom>
          <a:noFill/>
          <a:ln>
            <a:noFill/>
          </a:ln>
        </p:spPr>
      </p:pic>
      <p:sp>
        <p:nvSpPr>
          <p:cNvPr id="569" name="Google Shape;569;p14"/>
          <p:cNvSpPr txBox="1"/>
          <p:nvPr/>
        </p:nvSpPr>
        <p:spPr>
          <a:xfrm>
            <a:off x="1224771" y="5837771"/>
            <a:ext cx="719837"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Tierra</a:t>
            </a:r>
            <a:endParaRPr/>
          </a:p>
        </p:txBody>
      </p:sp>
      <p:sp>
        <p:nvSpPr>
          <p:cNvPr id="570" name="Google Shape;570;p14"/>
          <p:cNvSpPr txBox="1"/>
          <p:nvPr/>
        </p:nvSpPr>
        <p:spPr>
          <a:xfrm>
            <a:off x="2898813" y="5843838"/>
            <a:ext cx="946151"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Carbón</a:t>
            </a:r>
            <a:endParaRPr/>
          </a:p>
        </p:txBody>
      </p:sp>
      <p:sp>
        <p:nvSpPr>
          <p:cNvPr id="571" name="Google Shape;571;p14"/>
          <p:cNvSpPr txBox="1"/>
          <p:nvPr/>
        </p:nvSpPr>
        <p:spPr>
          <a:xfrm>
            <a:off x="4453816" y="5843838"/>
            <a:ext cx="883159"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Musgo</a:t>
            </a:r>
            <a:endParaRPr/>
          </a:p>
        </p:txBody>
      </p:sp>
      <p:sp>
        <p:nvSpPr>
          <p:cNvPr id="572" name="Google Shape;572;p14"/>
          <p:cNvSpPr txBox="1"/>
          <p:nvPr/>
        </p:nvSpPr>
        <p:spPr>
          <a:xfrm>
            <a:off x="7555846" y="5831703"/>
            <a:ext cx="772669"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FFFFFF"/>
              </a:buClr>
              <a:buSzPts val="2000"/>
              <a:buFont typeface="Montserrat"/>
              <a:buNone/>
            </a:pPr>
            <a:r>
              <a:rPr b="0" i="0" lang="en-US" sz="2000" u="none" cap="none" strike="noStrike">
                <a:solidFill>
                  <a:srgbClr val="FFFFFF"/>
                </a:solidFill>
                <a:latin typeface="Montserrat"/>
                <a:ea typeface="Montserrat"/>
                <a:cs typeface="Montserrat"/>
                <a:sym typeface="Montserrat"/>
              </a:rPr>
              <a:t>Cuero</a:t>
            </a:r>
            <a:endParaRPr/>
          </a:p>
        </p:txBody>
      </p:sp>
      <p:sp>
        <p:nvSpPr>
          <p:cNvPr id="573" name="Google Shape;573;p14"/>
          <p:cNvSpPr txBox="1"/>
          <p:nvPr/>
        </p:nvSpPr>
        <p:spPr>
          <a:xfrm>
            <a:off x="6013086" y="5843838"/>
            <a:ext cx="866649" cy="304801"/>
          </a:xfrm>
          <a:prstGeom prst="rect">
            <a:avLst/>
          </a:prstGeom>
          <a:noFill/>
          <a:ln>
            <a:noFill/>
          </a:ln>
        </p:spPr>
        <p:txBody>
          <a:bodyPr anchorCtr="0" anchor="t" bIns="0" lIns="0" spcFirstLastPara="1" rIns="0" wrap="square" tIns="0">
            <a:spAutoFit/>
          </a:bodyPr>
          <a:lstStyle/>
          <a:p>
            <a:pPr indent="-228600" lvl="0" marL="228600" marR="0" rtl="0" algn="l">
              <a:lnSpc>
                <a:spcPct val="90000"/>
              </a:lnSpc>
              <a:spcBef>
                <a:spcPts val="0"/>
              </a:spcBef>
              <a:spcAft>
                <a:spcPts val="0"/>
              </a:spcAft>
              <a:buClr>
                <a:srgbClr val="535353"/>
              </a:buClr>
              <a:buSzPts val="2000"/>
              <a:buFont typeface="Montserrat"/>
              <a:buNone/>
            </a:pPr>
            <a:r>
              <a:rPr b="0" i="0" lang="en-US" sz="2000" u="none" cap="none" strike="noStrike">
                <a:solidFill>
                  <a:srgbClr val="535353"/>
                </a:solidFill>
                <a:latin typeface="Montserrat"/>
                <a:ea typeface="Montserrat"/>
                <a:cs typeface="Montserrat"/>
                <a:sym typeface="Montserrat"/>
              </a:rPr>
              <a:t>Crema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pic>
        <p:nvPicPr>
          <p:cNvPr descr="240_F_213951354_WDtywe3uSs75bTtH3E6Wk8qyCDC535oP.jpg" id="578" name="Google Shape;578;p15"/>
          <p:cNvPicPr preferRelativeResize="0"/>
          <p:nvPr/>
        </p:nvPicPr>
        <p:blipFill rotWithShape="1">
          <a:blip r:embed="rId3">
            <a:alphaModFix/>
          </a:blip>
          <a:srcRect b="0" l="0" r="0" t="0"/>
          <a:stretch/>
        </p:blipFill>
        <p:spPr>
          <a:xfrm>
            <a:off x="104933" y="2047777"/>
            <a:ext cx="3212267" cy="2141512"/>
          </a:xfrm>
          <a:prstGeom prst="rect">
            <a:avLst/>
          </a:prstGeom>
          <a:noFill/>
          <a:ln>
            <a:noFill/>
          </a:ln>
        </p:spPr>
      </p:pic>
      <p:pic>
        <p:nvPicPr>
          <p:cNvPr descr="240_F_106422723_8AkCGNewtofDFJ2nBB9K3vb9MeFyb0hZ.jpg" id="579" name="Google Shape;579;p15"/>
          <p:cNvPicPr preferRelativeResize="0"/>
          <p:nvPr/>
        </p:nvPicPr>
        <p:blipFill rotWithShape="1">
          <a:blip r:embed="rId4">
            <a:alphaModFix/>
          </a:blip>
          <a:srcRect b="0" l="0" r="0" t="21955"/>
          <a:stretch/>
        </p:blipFill>
        <p:spPr>
          <a:xfrm>
            <a:off x="9438" y="57787"/>
            <a:ext cx="3766543" cy="1959721"/>
          </a:xfrm>
          <a:prstGeom prst="rect">
            <a:avLst/>
          </a:prstGeom>
          <a:noFill/>
          <a:ln>
            <a:noFill/>
          </a:ln>
        </p:spPr>
      </p:pic>
      <p:pic>
        <p:nvPicPr>
          <p:cNvPr descr="240_F_617561595_eU5TjvjiZCJfI8HUONgfeZ7FFJ1Pc2AK.jpg" id="580" name="Google Shape;580;p15"/>
          <p:cNvPicPr preferRelativeResize="0"/>
          <p:nvPr/>
        </p:nvPicPr>
        <p:blipFill rotWithShape="1">
          <a:blip r:embed="rId5">
            <a:alphaModFix/>
          </a:blip>
          <a:srcRect b="0" l="0" r="0" t="0"/>
          <a:stretch/>
        </p:blipFill>
        <p:spPr>
          <a:xfrm>
            <a:off x="2542109" y="4902925"/>
            <a:ext cx="3212267" cy="1835581"/>
          </a:xfrm>
          <a:prstGeom prst="rect">
            <a:avLst/>
          </a:prstGeom>
          <a:noFill/>
          <a:ln>
            <a:noFill/>
          </a:ln>
        </p:spPr>
      </p:pic>
      <p:pic>
        <p:nvPicPr>
          <p:cNvPr descr="1000_F_1648839516_JZxqdcOyPUgdh8lFBcZOtXn0kvyco53y.jpg" id="581" name="Google Shape;581;p15"/>
          <p:cNvPicPr preferRelativeResize="0"/>
          <p:nvPr/>
        </p:nvPicPr>
        <p:blipFill rotWithShape="1">
          <a:blip r:embed="rId6">
            <a:alphaModFix/>
          </a:blip>
          <a:srcRect b="0" l="0" r="0" t="0"/>
          <a:stretch/>
        </p:blipFill>
        <p:spPr>
          <a:xfrm>
            <a:off x="5902144" y="4862460"/>
            <a:ext cx="3516531" cy="1916511"/>
          </a:xfrm>
          <a:prstGeom prst="rect">
            <a:avLst/>
          </a:prstGeom>
          <a:noFill/>
          <a:ln>
            <a:noFill/>
          </a:ln>
        </p:spPr>
      </p:pic>
      <p:pic>
        <p:nvPicPr>
          <p:cNvPr descr="1000_F_443912400_Pij1Jj6xofBr1US1IAewECjujdePz92u.jpg" id="582" name="Google Shape;582;p15"/>
          <p:cNvPicPr preferRelativeResize="0"/>
          <p:nvPr/>
        </p:nvPicPr>
        <p:blipFill rotWithShape="1">
          <a:blip r:embed="rId7">
            <a:alphaModFix/>
          </a:blip>
          <a:srcRect b="0" l="0" r="0" t="0"/>
          <a:stretch/>
        </p:blipFill>
        <p:spPr>
          <a:xfrm>
            <a:off x="8874800" y="56250"/>
            <a:ext cx="2807350" cy="1872504"/>
          </a:xfrm>
          <a:prstGeom prst="rect">
            <a:avLst/>
          </a:prstGeom>
          <a:noFill/>
          <a:ln>
            <a:noFill/>
          </a:ln>
        </p:spPr>
      </p:pic>
      <p:pic>
        <p:nvPicPr>
          <p:cNvPr descr="9041bd56261235.59a6fa1f4ec0e.jpg" id="583" name="Google Shape;583;p15"/>
          <p:cNvPicPr preferRelativeResize="0"/>
          <p:nvPr/>
        </p:nvPicPr>
        <p:blipFill rotWithShape="1">
          <a:blip r:embed="rId8">
            <a:alphaModFix/>
          </a:blip>
          <a:srcRect b="0" l="13371" r="0" t="0"/>
          <a:stretch/>
        </p:blipFill>
        <p:spPr>
          <a:xfrm>
            <a:off x="58630" y="4219558"/>
            <a:ext cx="2175425" cy="2511210"/>
          </a:xfrm>
          <a:prstGeom prst="rect">
            <a:avLst/>
          </a:prstGeom>
          <a:noFill/>
          <a:ln>
            <a:noFill/>
          </a:ln>
        </p:spPr>
      </p:pic>
      <p:pic>
        <p:nvPicPr>
          <p:cNvPr descr="Captura de pantalla 2026-04-26 a la(s) 9.37.43 p. m..png" id="584" name="Google Shape;584;p15"/>
          <p:cNvPicPr preferRelativeResize="0"/>
          <p:nvPr/>
        </p:nvPicPr>
        <p:blipFill rotWithShape="1">
          <a:blip r:embed="rId9">
            <a:alphaModFix/>
          </a:blip>
          <a:srcRect b="0" l="14026" r="12473" t="0"/>
          <a:stretch/>
        </p:blipFill>
        <p:spPr>
          <a:xfrm>
            <a:off x="10698042" y="2066947"/>
            <a:ext cx="1326915" cy="1916640"/>
          </a:xfrm>
          <a:prstGeom prst="rect">
            <a:avLst/>
          </a:prstGeom>
          <a:noFill/>
          <a:ln>
            <a:noFill/>
          </a:ln>
        </p:spPr>
      </p:pic>
      <p:pic>
        <p:nvPicPr>
          <p:cNvPr descr="a7fbd6232151463.689648f8de0ac.jpg" id="585" name="Google Shape;585;p15"/>
          <p:cNvPicPr preferRelativeResize="0"/>
          <p:nvPr/>
        </p:nvPicPr>
        <p:blipFill rotWithShape="1">
          <a:blip r:embed="rId10">
            <a:alphaModFix/>
          </a:blip>
          <a:srcRect b="5929" l="40440" r="0" t="20711"/>
          <a:stretch/>
        </p:blipFill>
        <p:spPr>
          <a:xfrm>
            <a:off x="8569534" y="1944539"/>
            <a:ext cx="1884896" cy="2902016"/>
          </a:xfrm>
          <a:prstGeom prst="rect">
            <a:avLst/>
          </a:prstGeom>
          <a:noFill/>
          <a:ln>
            <a:noFill/>
          </a:ln>
        </p:spPr>
      </p:pic>
      <p:sp>
        <p:nvSpPr>
          <p:cNvPr id="586" name="Google Shape;586;p15"/>
          <p:cNvSpPr txBox="1"/>
          <p:nvPr/>
        </p:nvSpPr>
        <p:spPr>
          <a:xfrm>
            <a:off x="3838025" y="2958000"/>
            <a:ext cx="1686600" cy="942000"/>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9D562A"/>
              </a:buClr>
              <a:buSzPts val="6800"/>
              <a:buFont typeface="Playfair Display"/>
              <a:buNone/>
            </a:pPr>
            <a:r>
              <a:rPr b="0" i="0" lang="en-US" sz="6800" u="none" cap="none" strike="noStrike">
                <a:solidFill>
                  <a:srgbClr val="9D562A"/>
                </a:solidFill>
                <a:latin typeface="Playfair Display"/>
                <a:ea typeface="Playfair Display"/>
                <a:cs typeface="Playfair Display"/>
                <a:sym typeface="Playfair Display"/>
              </a:rPr>
              <a:t>Raíz</a:t>
            </a:r>
            <a:endParaRPr/>
          </a:p>
        </p:txBody>
      </p:sp>
      <p:sp>
        <p:nvSpPr>
          <p:cNvPr id="587" name="Google Shape;587;p15"/>
          <p:cNvSpPr txBox="1"/>
          <p:nvPr/>
        </p:nvSpPr>
        <p:spPr>
          <a:xfrm>
            <a:off x="3735417" y="3926780"/>
            <a:ext cx="4721166" cy="723901"/>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000000"/>
              </a:buClr>
              <a:buSzPts val="2500"/>
              <a:buFont typeface="Lato Light"/>
              <a:buNone/>
            </a:pPr>
            <a:r>
              <a:rPr b="0" i="0" lang="en-US" sz="2500" u="none" cap="none" strike="noStrike">
                <a:solidFill>
                  <a:srgbClr val="000000"/>
                </a:solidFill>
                <a:latin typeface="Lato Light"/>
                <a:ea typeface="Lato Light"/>
                <a:cs typeface="Lato Light"/>
                <a:sym typeface="Lato Light"/>
              </a:rPr>
              <a:t>Hecha a mano con intención, para quien valora lo auténtico.</a:t>
            </a:r>
            <a:endParaRPr/>
          </a:p>
        </p:txBody>
      </p:sp>
      <p:pic>
        <p:nvPicPr>
          <p:cNvPr descr="88ca86232151463.689648f7b473e.jpg" id="588" name="Google Shape;588;p15"/>
          <p:cNvPicPr preferRelativeResize="0"/>
          <p:nvPr/>
        </p:nvPicPr>
        <p:blipFill rotWithShape="1">
          <a:blip r:embed="rId11">
            <a:alphaModFix/>
          </a:blip>
          <a:srcRect b="0" l="0" r="0" t="0"/>
          <a:stretch/>
        </p:blipFill>
        <p:spPr>
          <a:xfrm>
            <a:off x="9908395" y="4121651"/>
            <a:ext cx="2165647" cy="2707057"/>
          </a:xfrm>
          <a:prstGeom prst="rect">
            <a:avLst/>
          </a:prstGeom>
          <a:noFill/>
          <a:ln>
            <a:noFill/>
          </a:ln>
        </p:spPr>
      </p:pic>
      <p:pic>
        <p:nvPicPr>
          <p:cNvPr descr="ChatGPT Image 29 abr 2026, 11_05_19 a.m..png" id="589" name="Google Shape;589;p15"/>
          <p:cNvPicPr preferRelativeResize="0"/>
          <p:nvPr/>
        </p:nvPicPr>
        <p:blipFill rotWithShape="1">
          <a:blip r:embed="rId12">
            <a:alphaModFix/>
          </a:blip>
          <a:srcRect b="0" l="0" r="0" t="0"/>
          <a:stretch/>
        </p:blipFill>
        <p:spPr>
          <a:xfrm>
            <a:off x="3852231" y="-7"/>
            <a:ext cx="4487539" cy="299169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16"/>
          <p:cNvSpPr txBox="1"/>
          <p:nvPr/>
        </p:nvSpPr>
        <p:spPr>
          <a:xfrm>
            <a:off x="5407335" y="2457219"/>
            <a:ext cx="6158752" cy="713701"/>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00376F"/>
              </a:buClr>
              <a:buSzPts val="4000"/>
              <a:buFont typeface="Montserrat"/>
              <a:buNone/>
            </a:pPr>
            <a:r>
              <a:rPr b="1" i="0" lang="en-US" sz="4000" u="none" cap="none" strike="noStrike">
                <a:solidFill>
                  <a:srgbClr val="00376F"/>
                </a:solidFill>
                <a:latin typeface="Montserrat"/>
                <a:ea typeface="Montserrat"/>
                <a:cs typeface="Montserrat"/>
                <a:sym typeface="Montserrat"/>
              </a:rPr>
              <a:t>Tomar Decisiones</a:t>
            </a:r>
            <a:endParaRPr/>
          </a:p>
        </p:txBody>
      </p:sp>
      <p:cxnSp>
        <p:nvCxnSpPr>
          <p:cNvPr id="595" name="Google Shape;595;p16"/>
          <p:cNvCxnSpPr/>
          <p:nvPr/>
        </p:nvCxnSpPr>
        <p:spPr>
          <a:xfrm>
            <a:off x="5598236" y="3560617"/>
            <a:ext cx="1278001" cy="1"/>
          </a:xfrm>
          <a:prstGeom prst="straightConnector1">
            <a:avLst/>
          </a:prstGeom>
          <a:noFill/>
          <a:ln cap="flat" cmpd="sng" w="38100">
            <a:solidFill>
              <a:srgbClr val="00376F"/>
            </a:solidFill>
            <a:prstDash val="solid"/>
            <a:miter lim="8000"/>
            <a:headEnd len="sm" w="sm" type="none"/>
            <a:tailEnd len="sm" w="sm" type="none"/>
          </a:ln>
        </p:spPr>
      </p:cxnSp>
      <p:sp>
        <p:nvSpPr>
          <p:cNvPr id="596" name="Google Shape;596;p16"/>
          <p:cNvSpPr txBox="1"/>
          <p:nvPr/>
        </p:nvSpPr>
        <p:spPr>
          <a:xfrm>
            <a:off x="5533121" y="3723275"/>
            <a:ext cx="5341251" cy="4597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0376F"/>
              </a:buClr>
              <a:buSzPts val="2400"/>
              <a:buFont typeface="Montserrat Medium"/>
              <a:buNone/>
            </a:pPr>
            <a:r>
              <a:rPr b="0" i="0" lang="en-US" sz="2400" u="none" cap="none" strike="noStrike">
                <a:solidFill>
                  <a:srgbClr val="00376F"/>
                </a:solidFill>
                <a:latin typeface="Montserrat Medium"/>
                <a:ea typeface="Montserrat Medium"/>
                <a:cs typeface="Montserrat Medium"/>
                <a:sym typeface="Montserrat Medium"/>
              </a:rPr>
              <a:t>Lección 1.</a:t>
            </a:r>
            <a:endParaRPr/>
          </a:p>
        </p:txBody>
      </p:sp>
      <p:pic>
        <p:nvPicPr>
          <p:cNvPr descr="Google Shape;508;g3710c07b0e7_0_154" id="597" name="Google Shape;597;p16"/>
          <p:cNvPicPr preferRelativeResize="0"/>
          <p:nvPr/>
        </p:nvPicPr>
        <p:blipFill rotWithShape="1">
          <a:blip r:embed="rId3">
            <a:alphaModFix/>
          </a:blip>
          <a:srcRect b="0" l="0" r="0" t="0"/>
          <a:stretch/>
        </p:blipFill>
        <p:spPr>
          <a:xfrm>
            <a:off x="0" y="1279612"/>
            <a:ext cx="4612600" cy="3208101"/>
          </a:xfrm>
          <a:prstGeom prst="rect">
            <a:avLst/>
          </a:prstGeom>
          <a:noFill/>
          <a:ln>
            <a:noFill/>
          </a:ln>
        </p:spPr>
      </p:pic>
      <p:sp>
        <p:nvSpPr>
          <p:cNvPr id="598" name="Google Shape;598;p16"/>
          <p:cNvSpPr/>
          <p:nvPr/>
        </p:nvSpPr>
        <p:spPr>
          <a:xfrm>
            <a:off x="0" y="6126274"/>
            <a:ext cx="12192000" cy="1083901"/>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Captura_de_pantalla_2024-06-17_094120-removebg-preview (1).pngGoogle Shape;510;g3710c07b0e7_0_154" id="599" name="Google Shape;599;p16"/>
          <p:cNvPicPr preferRelativeResize="0"/>
          <p:nvPr/>
        </p:nvPicPr>
        <p:blipFill rotWithShape="1">
          <a:blip r:embed="rId4">
            <a:alphaModFix/>
          </a:blip>
          <a:srcRect b="34101" l="0" r="0" t="17649"/>
          <a:stretch/>
        </p:blipFill>
        <p:spPr>
          <a:xfrm>
            <a:off x="447500" y="6361174"/>
            <a:ext cx="2018102" cy="413101"/>
          </a:xfrm>
          <a:prstGeom prst="rect">
            <a:avLst/>
          </a:prstGeom>
          <a:noFill/>
          <a:ln>
            <a:noFill/>
          </a:ln>
        </p:spPr>
      </p:pic>
      <p:pic>
        <p:nvPicPr>
          <p:cNvPr descr="Logo en Blanco.pngGoogle Shape;511;g3710c07b0e7_0_154" id="600" name="Google Shape;600;p16"/>
          <p:cNvPicPr preferRelativeResize="0"/>
          <p:nvPr/>
        </p:nvPicPr>
        <p:blipFill rotWithShape="1">
          <a:blip r:embed="rId5">
            <a:alphaModFix/>
          </a:blip>
          <a:srcRect b="0" l="0" r="0" t="0"/>
          <a:stretch/>
        </p:blipFill>
        <p:spPr>
          <a:xfrm>
            <a:off x="9532064" y="6413825"/>
            <a:ext cx="2079735" cy="307801"/>
          </a:xfrm>
          <a:prstGeom prst="rect">
            <a:avLst/>
          </a:prstGeom>
          <a:noFill/>
          <a:ln>
            <a:noFill/>
          </a:ln>
        </p:spPr>
      </p:pic>
      <p:pic>
        <p:nvPicPr>
          <p:cNvPr descr="Copia de logo pymenauta blanco (1).pngGoogle Shape;512;g3710c07b0e7_0_154" id="601" name="Google Shape;601;p16"/>
          <p:cNvPicPr preferRelativeResize="0"/>
          <p:nvPr/>
        </p:nvPicPr>
        <p:blipFill rotWithShape="1">
          <a:blip r:embed="rId6">
            <a:alphaModFix/>
          </a:blip>
          <a:srcRect b="0" l="0" r="0" t="0"/>
          <a:stretch/>
        </p:blipFill>
        <p:spPr>
          <a:xfrm>
            <a:off x="4602312" y="6385473"/>
            <a:ext cx="2225376" cy="364506"/>
          </a:xfrm>
          <a:prstGeom prst="rect">
            <a:avLst/>
          </a:prstGeom>
          <a:noFill/>
          <a:ln>
            <a:noFill/>
          </a:ln>
        </p:spPr>
      </p:pic>
      <p:sp>
        <p:nvSpPr>
          <p:cNvPr id="602" name="Google Shape;602;p16"/>
          <p:cNvSpPr/>
          <p:nvPr/>
        </p:nvSpPr>
        <p:spPr>
          <a:xfrm>
            <a:off x="2525" y="3100575"/>
            <a:ext cx="1346400" cy="18750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603" name="Google Shape;603;p16"/>
          <p:cNvSpPr/>
          <p:nvPr/>
        </p:nvSpPr>
        <p:spPr>
          <a:xfrm>
            <a:off x="-22676" y="2987325"/>
            <a:ext cx="1396802" cy="1374901"/>
          </a:xfrm>
          <a:prstGeom prst="ellipse">
            <a:avLst/>
          </a:prstGeom>
          <a:solidFill>
            <a:srgbClr val="F09C15"/>
          </a:solidFill>
          <a:ln cap="flat" cmpd="sng" w="9525">
            <a:solidFill>
              <a:srgbClr val="F29E1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17"/>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Decisión Creativa </a:t>
            </a:r>
            <a:endParaRPr/>
          </a:p>
        </p:txBody>
      </p:sp>
      <p:sp>
        <p:nvSpPr>
          <p:cNvPr id="609" name="Google Shape;609;p17"/>
          <p:cNvSpPr txBox="1"/>
          <p:nvPr/>
        </p:nvSpPr>
        <p:spPr>
          <a:xfrm>
            <a:off x="1889252" y="2476519"/>
            <a:ext cx="9426234" cy="13487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Primero debemos comprender el puente entre la información que planteamos para nuestra marca y la generación de imágenes fijas y videos usando IA.</a:t>
            </a:r>
            <a:endParaRPr/>
          </a:p>
        </p:txBody>
      </p:sp>
      <p:pic>
        <p:nvPicPr>
          <p:cNvPr descr="Google Shape;521;p8" id="610" name="Google Shape;610;p17"/>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18"/>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Ejemplo Raíz</a:t>
            </a:r>
            <a:endParaRPr/>
          </a:p>
        </p:txBody>
      </p:sp>
      <p:sp>
        <p:nvSpPr>
          <p:cNvPr id="616" name="Google Shape;616;p18"/>
          <p:cNvSpPr txBox="1"/>
          <p:nvPr/>
        </p:nvSpPr>
        <p:spPr>
          <a:xfrm>
            <a:off x="1889252" y="2476519"/>
            <a:ext cx="9426300" cy="2843700"/>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Sensación: Cálido, humano, orgánico, artesanal</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Puente a lo visual: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Tipo de luz cálida y suave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Tipo de textura madera, cuero, lino, granos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Tipo de cámara cercana, enfocada en detalles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Otros imperfecciones humanas.</a:t>
            </a:r>
            <a:endParaRPr/>
          </a:p>
        </p:txBody>
      </p:sp>
      <p:pic>
        <p:nvPicPr>
          <p:cNvPr descr="Google Shape;521;p8" id="617" name="Google Shape;617;p18"/>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19"/>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Ejemplo Diferente</a:t>
            </a:r>
            <a:endParaRPr/>
          </a:p>
        </p:txBody>
      </p:sp>
      <p:sp>
        <p:nvSpPr>
          <p:cNvPr id="623" name="Google Shape;623;p19"/>
          <p:cNvSpPr txBox="1"/>
          <p:nvPr/>
        </p:nvSpPr>
        <p:spPr>
          <a:xfrm>
            <a:off x="1889252" y="2476519"/>
            <a:ext cx="9426234" cy="34061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Suplementos para Fitness</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Sensación: Energía, disciplina, movimiento</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Puente a lo visual: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Tipo de luz alto contraste, luces duras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Tipo de textura fuertes, sudor </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Tipo de cámara demostrativa</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 Otros composición agresiva</a:t>
            </a:r>
            <a:endParaRPr/>
          </a:p>
        </p:txBody>
      </p:sp>
      <p:pic>
        <p:nvPicPr>
          <p:cNvPr descr="Google Shape;521;p8" id="624" name="Google Shape;624;p19"/>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2"/>
          <p:cNvSpPr/>
          <p:nvPr/>
        </p:nvSpPr>
        <p:spPr>
          <a:xfrm>
            <a:off x="1295400" y="442912"/>
            <a:ext cx="9601200" cy="5500689"/>
          </a:xfrm>
          <a:prstGeom prst="roundRect">
            <a:avLst>
              <a:gd fmla="val 16667" name="adj"/>
            </a:avLst>
          </a:prstGeom>
          <a:solidFill>
            <a:srgbClr val="0D4E8B"/>
          </a:solidFill>
          <a:ln cap="flat" cmpd="sng" w="12700">
            <a:solidFill>
              <a:srgbClr val="0D4E8B"/>
            </a:solidFill>
            <a:prstDash val="solid"/>
            <a:miter lim="8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24" name="Google Shape;424;p2"/>
          <p:cNvSpPr/>
          <p:nvPr/>
        </p:nvSpPr>
        <p:spPr>
          <a:xfrm flipH="1">
            <a:off x="1687550" y="5380342"/>
            <a:ext cx="1360832" cy="657549"/>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4CAA9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25" name="Google Shape;425;p2"/>
          <p:cNvSpPr/>
          <p:nvPr/>
        </p:nvSpPr>
        <p:spPr>
          <a:xfrm>
            <a:off x="3025251" y="5546662"/>
            <a:ext cx="989041" cy="488359"/>
          </a:xfrm>
          <a:custGeom>
            <a:rect b="b" l="l" r="r" t="t"/>
            <a:pathLst>
              <a:path extrusionOk="0" h="21600" w="21600">
                <a:moveTo>
                  <a:pt x="0" y="21491"/>
                </a:moveTo>
                <a:cubicBezTo>
                  <a:pt x="121" y="19151"/>
                  <a:pt x="189" y="2550"/>
                  <a:pt x="10006" y="0"/>
                </a:cubicBezTo>
                <a:lnTo>
                  <a:pt x="21600" y="0"/>
                </a:lnTo>
                <a:cubicBezTo>
                  <a:pt x="21266" y="5208"/>
                  <a:pt x="20774" y="18384"/>
                  <a:pt x="11745" y="21600"/>
                </a:cubicBezTo>
                <a:lnTo>
                  <a:pt x="0" y="21491"/>
                </a:lnTo>
                <a:close/>
              </a:path>
            </a:pathLst>
          </a:custGeom>
          <a:solidFill>
            <a:srgbClr val="F29E1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26" name="Google Shape;426;p2"/>
          <p:cNvSpPr txBox="1"/>
          <p:nvPr>
            <p:ph idx="1" type="body"/>
          </p:nvPr>
        </p:nvSpPr>
        <p:spPr>
          <a:xfrm>
            <a:off x="2409275" y="2047675"/>
            <a:ext cx="7430100" cy="1666500"/>
          </a:xfrm>
          <a:prstGeom prst="rect">
            <a:avLst/>
          </a:prstGeom>
          <a:noFill/>
          <a:ln>
            <a:noFill/>
          </a:ln>
        </p:spPr>
        <p:txBody>
          <a:bodyPr anchorCtr="0" anchor="ctr" bIns="45675" lIns="45675" spcFirstLastPara="1" rIns="45675" wrap="square" tIns="45675">
            <a:normAutofit/>
          </a:bodyPr>
          <a:lstStyle/>
          <a:p>
            <a:pPr indent="0" lvl="0" marL="0" marR="0" rtl="0" algn="ctr">
              <a:lnSpc>
                <a:spcPct val="90000"/>
              </a:lnSpc>
              <a:spcBef>
                <a:spcPts val="0"/>
              </a:spcBef>
              <a:spcAft>
                <a:spcPts val="0"/>
              </a:spcAft>
              <a:buClr>
                <a:srgbClr val="FFFFFF"/>
              </a:buClr>
              <a:buSzPts val="3648"/>
              <a:buFont typeface="Arial"/>
              <a:buNone/>
            </a:pPr>
            <a:r>
              <a:rPr lang="en-US" sz="3648"/>
              <a:t>Domine la IA y cree contenido visual inolvidable</a:t>
            </a:r>
            <a:endParaRPr/>
          </a:p>
        </p:txBody>
      </p:sp>
      <p:pic>
        <p:nvPicPr>
          <p:cNvPr descr="Google Shape;426;p2" id="427" name="Google Shape;427;p2"/>
          <p:cNvPicPr preferRelativeResize="0"/>
          <p:nvPr>
            <p:ph idx="2" type="pic"/>
          </p:nvPr>
        </p:nvPicPr>
        <p:blipFill rotWithShape="1">
          <a:blip r:embed="rId3">
            <a:alphaModFix/>
          </a:blip>
          <a:srcRect b="0" l="0" r="0" t="0"/>
          <a:stretch/>
        </p:blipFill>
        <p:spPr>
          <a:xfrm>
            <a:off x="1378093" y="6169705"/>
            <a:ext cx="1693866" cy="395801"/>
          </a:xfrm>
          <a:prstGeom prst="rect">
            <a:avLst/>
          </a:prstGeom>
          <a:noFill/>
          <a:ln>
            <a:noFill/>
          </a:ln>
        </p:spPr>
      </p:pic>
      <p:sp>
        <p:nvSpPr>
          <p:cNvPr id="428" name="Google Shape;428;p2"/>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428;p2" id="429" name="Google Shape;429;p2"/>
          <p:cNvPicPr preferRelativeResize="0"/>
          <p:nvPr/>
        </p:nvPicPr>
        <p:blipFill rotWithShape="1">
          <a:blip r:embed="rId4">
            <a:alphaModFix/>
          </a:blip>
          <a:srcRect b="0" l="0" r="0" t="0"/>
          <a:stretch/>
        </p:blipFill>
        <p:spPr>
          <a:xfrm>
            <a:off x="8728625" y="6043500"/>
            <a:ext cx="2470251" cy="586401"/>
          </a:xfrm>
          <a:prstGeom prst="rect">
            <a:avLst/>
          </a:prstGeom>
          <a:noFill/>
          <a:ln>
            <a:noFill/>
          </a:ln>
        </p:spPr>
      </p:pic>
      <p:pic>
        <p:nvPicPr>
          <p:cNvPr descr="Google Shape;429;p2" id="430" name="Google Shape;430;p2"/>
          <p:cNvPicPr preferRelativeResize="0"/>
          <p:nvPr/>
        </p:nvPicPr>
        <p:blipFill rotWithShape="1">
          <a:blip r:embed="rId5">
            <a:alphaModFix/>
          </a:blip>
          <a:srcRect b="0" l="0" r="0" t="0"/>
          <a:stretch/>
        </p:blipFill>
        <p:spPr>
          <a:xfrm>
            <a:off x="10359811" y="837978"/>
            <a:ext cx="839061" cy="845186"/>
          </a:xfrm>
          <a:prstGeom prst="rect">
            <a:avLst/>
          </a:prstGeom>
          <a:noFill/>
          <a:ln>
            <a:noFill/>
          </a:ln>
        </p:spPr>
      </p:pic>
      <p:pic>
        <p:nvPicPr>
          <p:cNvPr descr="Google Shape;430;p2" id="431" name="Google Shape;431;p2"/>
          <p:cNvPicPr preferRelativeResize="0"/>
          <p:nvPr/>
        </p:nvPicPr>
        <p:blipFill rotWithShape="1">
          <a:blip r:embed="rId6">
            <a:alphaModFix/>
          </a:blip>
          <a:srcRect b="0" l="0" r="0" t="0"/>
          <a:stretch/>
        </p:blipFill>
        <p:spPr>
          <a:xfrm>
            <a:off x="9581997" y="0"/>
            <a:ext cx="1616876" cy="881933"/>
          </a:xfrm>
          <a:prstGeom prst="rect">
            <a:avLst/>
          </a:prstGeom>
          <a:noFill/>
          <a:ln>
            <a:noFill/>
          </a:ln>
        </p:spPr>
      </p:pic>
      <p:pic>
        <p:nvPicPr>
          <p:cNvPr descr="Google Shape;431;p2" id="432" name="Google Shape;432;p2"/>
          <p:cNvPicPr preferRelativeResize="0"/>
          <p:nvPr/>
        </p:nvPicPr>
        <p:blipFill rotWithShape="1">
          <a:blip r:embed="rId7">
            <a:alphaModFix/>
          </a:blip>
          <a:srcRect b="0" l="0" r="0" t="0"/>
          <a:stretch/>
        </p:blipFill>
        <p:spPr>
          <a:xfrm>
            <a:off x="9839348" y="942828"/>
            <a:ext cx="440967" cy="440967"/>
          </a:xfrm>
          <a:prstGeom prst="rect">
            <a:avLst/>
          </a:prstGeom>
          <a:noFill/>
          <a:ln>
            <a:noFill/>
          </a:ln>
        </p:spPr>
      </p:pic>
      <p:pic>
        <p:nvPicPr>
          <p:cNvPr descr="Google Shape;528;g362f130192a_0_46" id="433" name="Google Shape;433;p2"/>
          <p:cNvPicPr preferRelativeResize="0"/>
          <p:nvPr/>
        </p:nvPicPr>
        <p:blipFill rotWithShape="1">
          <a:blip r:embed="rId8">
            <a:alphaModFix/>
          </a:blip>
          <a:srcRect b="31731" l="0" r="0" t="0"/>
          <a:stretch/>
        </p:blipFill>
        <p:spPr>
          <a:xfrm>
            <a:off x="9704375" y="0"/>
            <a:ext cx="2487625" cy="204257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20"/>
          <p:cNvSpPr txBox="1"/>
          <p:nvPr/>
        </p:nvSpPr>
        <p:spPr>
          <a:xfrm>
            <a:off x="5407335" y="2177184"/>
            <a:ext cx="6158752" cy="1273771"/>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00376F"/>
              </a:buClr>
              <a:buSzPts val="4000"/>
              <a:buFont typeface="Montserrat"/>
              <a:buNone/>
            </a:pPr>
            <a:r>
              <a:rPr b="1" i="0" lang="en-US" sz="4000" u="none" cap="none" strike="noStrike">
                <a:solidFill>
                  <a:srgbClr val="00376F"/>
                </a:solidFill>
                <a:latin typeface="Montserrat"/>
                <a:ea typeface="Montserrat"/>
                <a:cs typeface="Montserrat"/>
                <a:sym typeface="Montserrat"/>
              </a:rPr>
              <a:t>Del Moodboard al Prompt</a:t>
            </a:r>
            <a:endParaRPr/>
          </a:p>
        </p:txBody>
      </p:sp>
      <p:cxnSp>
        <p:nvCxnSpPr>
          <p:cNvPr id="630" name="Google Shape;630;p20"/>
          <p:cNvCxnSpPr/>
          <p:nvPr/>
        </p:nvCxnSpPr>
        <p:spPr>
          <a:xfrm>
            <a:off x="5598236" y="3560617"/>
            <a:ext cx="1278001" cy="1"/>
          </a:xfrm>
          <a:prstGeom prst="straightConnector1">
            <a:avLst/>
          </a:prstGeom>
          <a:noFill/>
          <a:ln cap="flat" cmpd="sng" w="38100">
            <a:solidFill>
              <a:srgbClr val="00376F"/>
            </a:solidFill>
            <a:prstDash val="solid"/>
            <a:miter lim="8000"/>
            <a:headEnd len="sm" w="sm" type="none"/>
            <a:tailEnd len="sm" w="sm" type="none"/>
          </a:ln>
        </p:spPr>
      </p:cxnSp>
      <p:sp>
        <p:nvSpPr>
          <p:cNvPr id="631" name="Google Shape;631;p20"/>
          <p:cNvSpPr txBox="1"/>
          <p:nvPr/>
        </p:nvSpPr>
        <p:spPr>
          <a:xfrm>
            <a:off x="5533121" y="3723275"/>
            <a:ext cx="5341251" cy="4597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0376F"/>
              </a:buClr>
              <a:buSzPts val="2400"/>
              <a:buFont typeface="Montserrat Medium"/>
              <a:buNone/>
            </a:pPr>
            <a:r>
              <a:rPr b="0" i="0" lang="en-US" sz="2400" u="none" cap="none" strike="noStrike">
                <a:solidFill>
                  <a:srgbClr val="00376F"/>
                </a:solidFill>
                <a:latin typeface="Montserrat Medium"/>
                <a:ea typeface="Montserrat Medium"/>
                <a:cs typeface="Montserrat Medium"/>
                <a:sym typeface="Montserrat Medium"/>
              </a:rPr>
              <a:t>Lección 2.</a:t>
            </a:r>
            <a:endParaRPr/>
          </a:p>
        </p:txBody>
      </p:sp>
      <p:pic>
        <p:nvPicPr>
          <p:cNvPr descr="Google Shape;508;g3710c07b0e7_0_154" id="632" name="Google Shape;632;p20"/>
          <p:cNvPicPr preferRelativeResize="0"/>
          <p:nvPr/>
        </p:nvPicPr>
        <p:blipFill rotWithShape="1">
          <a:blip r:embed="rId3">
            <a:alphaModFix/>
          </a:blip>
          <a:srcRect b="0" l="0" r="0" t="0"/>
          <a:stretch/>
        </p:blipFill>
        <p:spPr>
          <a:xfrm>
            <a:off x="0" y="1279612"/>
            <a:ext cx="4612600" cy="3208101"/>
          </a:xfrm>
          <a:prstGeom prst="rect">
            <a:avLst/>
          </a:prstGeom>
          <a:noFill/>
          <a:ln>
            <a:noFill/>
          </a:ln>
        </p:spPr>
      </p:pic>
      <p:sp>
        <p:nvSpPr>
          <p:cNvPr id="633" name="Google Shape;633;p20"/>
          <p:cNvSpPr/>
          <p:nvPr/>
        </p:nvSpPr>
        <p:spPr>
          <a:xfrm>
            <a:off x="0" y="6126274"/>
            <a:ext cx="12192000" cy="1083901"/>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Captura_de_pantalla_2024-06-17_094120-removebg-preview (1).pngGoogle Shape;510;g3710c07b0e7_0_154" id="634" name="Google Shape;634;p20"/>
          <p:cNvPicPr preferRelativeResize="0"/>
          <p:nvPr/>
        </p:nvPicPr>
        <p:blipFill rotWithShape="1">
          <a:blip r:embed="rId4">
            <a:alphaModFix/>
          </a:blip>
          <a:srcRect b="34101" l="0" r="0" t="17649"/>
          <a:stretch/>
        </p:blipFill>
        <p:spPr>
          <a:xfrm>
            <a:off x="447500" y="6361174"/>
            <a:ext cx="2018102" cy="413101"/>
          </a:xfrm>
          <a:prstGeom prst="rect">
            <a:avLst/>
          </a:prstGeom>
          <a:noFill/>
          <a:ln>
            <a:noFill/>
          </a:ln>
        </p:spPr>
      </p:pic>
      <p:pic>
        <p:nvPicPr>
          <p:cNvPr descr="Logo en Blanco.pngGoogle Shape;511;g3710c07b0e7_0_154" id="635" name="Google Shape;635;p20"/>
          <p:cNvPicPr preferRelativeResize="0"/>
          <p:nvPr/>
        </p:nvPicPr>
        <p:blipFill rotWithShape="1">
          <a:blip r:embed="rId5">
            <a:alphaModFix/>
          </a:blip>
          <a:srcRect b="0" l="0" r="0" t="0"/>
          <a:stretch/>
        </p:blipFill>
        <p:spPr>
          <a:xfrm>
            <a:off x="9532064" y="6413825"/>
            <a:ext cx="2079735" cy="307801"/>
          </a:xfrm>
          <a:prstGeom prst="rect">
            <a:avLst/>
          </a:prstGeom>
          <a:noFill/>
          <a:ln>
            <a:noFill/>
          </a:ln>
        </p:spPr>
      </p:pic>
      <p:pic>
        <p:nvPicPr>
          <p:cNvPr descr="Copia de logo pymenauta blanco (1).pngGoogle Shape;512;g3710c07b0e7_0_154" id="636" name="Google Shape;636;p20"/>
          <p:cNvPicPr preferRelativeResize="0"/>
          <p:nvPr/>
        </p:nvPicPr>
        <p:blipFill rotWithShape="1">
          <a:blip r:embed="rId6">
            <a:alphaModFix/>
          </a:blip>
          <a:srcRect b="0" l="0" r="0" t="0"/>
          <a:stretch/>
        </p:blipFill>
        <p:spPr>
          <a:xfrm>
            <a:off x="4602312" y="6385473"/>
            <a:ext cx="2225376" cy="364506"/>
          </a:xfrm>
          <a:prstGeom prst="rect">
            <a:avLst/>
          </a:prstGeom>
          <a:noFill/>
          <a:ln>
            <a:noFill/>
          </a:ln>
        </p:spPr>
      </p:pic>
      <p:sp>
        <p:nvSpPr>
          <p:cNvPr id="637" name="Google Shape;637;p20"/>
          <p:cNvSpPr/>
          <p:nvPr/>
        </p:nvSpPr>
        <p:spPr>
          <a:xfrm>
            <a:off x="2525" y="3100575"/>
            <a:ext cx="1346400" cy="18750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638" name="Google Shape;638;p20"/>
          <p:cNvSpPr/>
          <p:nvPr/>
        </p:nvSpPr>
        <p:spPr>
          <a:xfrm>
            <a:off x="-22676" y="2987325"/>
            <a:ext cx="1396802" cy="1374901"/>
          </a:xfrm>
          <a:prstGeom prst="ellipse">
            <a:avLst/>
          </a:prstGeom>
          <a:solidFill>
            <a:srgbClr val="F09C15"/>
          </a:solidFill>
          <a:ln cap="flat" cmpd="sng" w="9525">
            <a:solidFill>
              <a:srgbClr val="F29E1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21"/>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Del Moodboard al prompt</a:t>
            </a:r>
            <a:endParaRPr/>
          </a:p>
        </p:txBody>
      </p:sp>
      <p:sp>
        <p:nvSpPr>
          <p:cNvPr id="644" name="Google Shape;644;p21"/>
          <p:cNvSpPr txBox="1"/>
          <p:nvPr/>
        </p:nvSpPr>
        <p:spPr>
          <a:xfrm>
            <a:off x="1889252" y="2476519"/>
            <a:ext cx="9426234" cy="32537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El prompt no es una descripción sino una </a:t>
            </a:r>
            <a:r>
              <a:rPr b="0" i="0" lang="en-US" sz="2500" u="none" cap="none" strike="noStrike">
                <a:solidFill>
                  <a:srgbClr val="063B6D"/>
                </a:solidFill>
                <a:latin typeface="Montserrat SemiBold"/>
                <a:ea typeface="Montserrat SemiBold"/>
                <a:cs typeface="Montserrat SemiBold"/>
                <a:sym typeface="Montserrat SemiBold"/>
              </a:rPr>
              <a:t>intención visual</a:t>
            </a:r>
            <a:r>
              <a:rPr b="0" i="0" lang="en-US" sz="2500" u="none" cap="none" strike="noStrike">
                <a:solidFill>
                  <a:srgbClr val="063B6D"/>
                </a:solidFill>
                <a:latin typeface="Montserrat"/>
                <a:ea typeface="Montserrat"/>
                <a:cs typeface="Montserrat"/>
                <a:sym typeface="Montserrat"/>
              </a:rPr>
              <a:t> traducida a palabras. Es una Dirección Creativa.</a:t>
            </a:r>
            <a:br>
              <a:rPr b="0" i="0" lang="en-US" sz="2500" u="none" cap="none" strike="noStrike">
                <a:solidFill>
                  <a:srgbClr val="063B6D"/>
                </a:solidFill>
                <a:latin typeface="Montserrat"/>
                <a:ea typeface="Montserrat"/>
                <a:cs typeface="Montserrat"/>
                <a:sym typeface="Montserrat"/>
              </a:rPr>
            </a:b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Estructura sencilla del prompt para crear una imagen fija:</a:t>
            </a:r>
            <a:br>
              <a:rPr b="0" i="0" lang="en-US" sz="2500" u="none" cap="none" strike="noStrike">
                <a:solidFill>
                  <a:srgbClr val="063B6D"/>
                </a:solidFill>
                <a:latin typeface="Montserrat"/>
                <a:ea typeface="Montserrat"/>
                <a:cs typeface="Montserrat"/>
                <a:sym typeface="Montserrat"/>
              </a:rPr>
            </a:br>
            <a:r>
              <a:rPr b="0" i="0" lang="en-US" sz="2500" u="none" cap="none" strike="noStrike">
                <a:solidFill>
                  <a:srgbClr val="063B6D"/>
                </a:solidFill>
                <a:latin typeface="Montserrat"/>
                <a:ea typeface="Montserrat"/>
                <a:cs typeface="Montserrat"/>
                <a:sym typeface="Montserrat"/>
              </a:rPr>
              <a:t>Sujeto + Ambiente/ Contexto + Paleta de colores + Textura + Iluminación + Estilo fotográfico + Emoción/Sensación + Formato</a:t>
            </a:r>
            <a:endParaRPr/>
          </a:p>
        </p:txBody>
      </p:sp>
      <p:pic>
        <p:nvPicPr>
          <p:cNvPr descr="Google Shape;521;p8" id="645" name="Google Shape;645;p21"/>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22"/>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Ejemplo para Raíz</a:t>
            </a:r>
            <a:endParaRPr/>
          </a:p>
        </p:txBody>
      </p:sp>
      <p:sp>
        <p:nvSpPr>
          <p:cNvPr id="651" name="Google Shape;651;p22"/>
          <p:cNvSpPr txBox="1"/>
          <p:nvPr/>
        </p:nvSpPr>
        <p:spPr>
          <a:xfrm>
            <a:off x="2007075" y="2962539"/>
            <a:ext cx="9426300" cy="2689800"/>
          </a:xfrm>
          <a:prstGeom prst="rect">
            <a:avLst/>
          </a:prstGeom>
          <a:noFill/>
          <a:ln>
            <a:noFill/>
          </a:ln>
        </p:spPr>
        <p:txBody>
          <a:bodyPr anchorCtr="0" anchor="t" bIns="45675" lIns="45675" spcFirstLastPara="1" rIns="45675" wrap="square" tIns="45675">
            <a:spAutoFit/>
          </a:bodyPr>
          <a:lstStyle/>
          <a:p>
            <a:pPr indent="0" lvl="0" marL="0" marR="0" rtl="0" algn="l">
              <a:lnSpc>
                <a:spcPct val="115000"/>
              </a:lnSpc>
              <a:spcBef>
                <a:spcPts val="0"/>
              </a:spcBef>
              <a:spcAft>
                <a:spcPts val="0"/>
              </a:spcAft>
              <a:buClr>
                <a:srgbClr val="063B6D"/>
              </a:buClr>
              <a:buSzPts val="2500"/>
              <a:buFont typeface="Montserrat Thin"/>
              <a:buNone/>
            </a:pPr>
            <a:r>
              <a:rPr b="0" i="1" lang="en-US" sz="2500" u="none" cap="none" strike="noStrike">
                <a:solidFill>
                  <a:schemeClr val="dk1"/>
                </a:solidFill>
                <a:latin typeface="Montserrat Thin"/>
                <a:ea typeface="Montserrat Thin"/>
                <a:cs typeface="Montserrat Thin"/>
                <a:sym typeface="Montserrat Thin"/>
              </a:rPr>
              <a:t>Generar fotografía de un bolso artesanal de mujer en cuero marrón cálido sobre superficie de madera rústica pero elegante, con fondo de plantas fuera de foco, luz natural lateral suave entrando fuera de cuadro, fotografía editorial con bokeh, sensación de calidez y autenticidad costarricense.</a:t>
            </a:r>
            <a:endParaRPr>
              <a:solidFill>
                <a:schemeClr val="dk1"/>
              </a:solidFill>
            </a:endParaRPr>
          </a:p>
        </p:txBody>
      </p:sp>
      <p:pic>
        <p:nvPicPr>
          <p:cNvPr descr="Google Shape;521;p8" id="652" name="Google Shape;652;p22"/>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23"/>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Lenguaje Visual Básico</a:t>
            </a:r>
            <a:endParaRPr/>
          </a:p>
        </p:txBody>
      </p:sp>
      <p:sp>
        <p:nvSpPr>
          <p:cNvPr id="658" name="Google Shape;658;p23"/>
          <p:cNvSpPr txBox="1"/>
          <p:nvPr/>
        </p:nvSpPr>
        <p:spPr>
          <a:xfrm>
            <a:off x="1783563" y="1651759"/>
            <a:ext cx="9426233" cy="4739600"/>
          </a:xfrm>
          <a:prstGeom prst="rect">
            <a:avLst/>
          </a:prstGeom>
          <a:noFill/>
          <a:ln>
            <a:noFill/>
          </a:ln>
        </p:spPr>
        <p:txBody>
          <a:bodyPr anchorCtr="0" anchor="t" bIns="45675" lIns="45675" spcFirstLastPara="1" rIns="45675" wrap="square" tIns="45675">
            <a:spAutoFit/>
          </a:bodyPr>
          <a:lstStyle/>
          <a:p>
            <a:pPr indent="0" lvl="0" marL="0" marR="0" rtl="0" algn="l">
              <a:lnSpc>
                <a:spcPct val="115000"/>
              </a:lnSpc>
              <a:spcBef>
                <a:spcPts val="0"/>
              </a:spcBef>
              <a:spcAft>
                <a:spcPts val="0"/>
              </a:spcAft>
              <a:buClr>
                <a:srgbClr val="063B6D"/>
              </a:buClr>
              <a:buSzPts val="2500"/>
              <a:buFont typeface="Montserrat"/>
              <a:buNone/>
            </a:pPr>
            <a:r>
              <a:rPr b="0" i="0" lang="en-US" sz="2500" u="none" cap="none" strike="noStrike">
                <a:solidFill>
                  <a:srgbClr val="063B6D"/>
                </a:solidFill>
                <a:latin typeface="Montserrat"/>
                <a:ea typeface="Montserrat"/>
                <a:cs typeface="Montserrat"/>
                <a:sym typeface="Montserrat"/>
              </a:rPr>
              <a:t>Términos simples:</a:t>
            </a:r>
            <a:endParaRPr/>
          </a:p>
          <a:p>
            <a:pPr indent="-250657" lvl="0" marL="250657"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Close-up / Primer plano / Plano medio / Plano general</a:t>
            </a:r>
            <a:endParaRPr/>
          </a:p>
          <a:p>
            <a:pPr indent="-250657" lvl="0" marL="250657"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Tipo de luz: Dura / Suave / Alto contraste / Bajo contraste / Dirección</a:t>
            </a:r>
            <a:endParaRPr/>
          </a:p>
          <a:p>
            <a:pPr indent="-250657" lvl="0" marL="250657"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Tipo de fotografía: Editorial / Documental / Moda / Deporte / Naturaleza / Producto</a:t>
            </a:r>
            <a:endParaRPr/>
          </a:p>
          <a:p>
            <a:pPr indent="-250657" lvl="0" marL="250657"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Tipo de profundidad de campo: Estrecha -Fuera de foco / Amplia - Toda la escena en foco</a:t>
            </a:r>
            <a:endParaRPr/>
          </a:p>
          <a:p>
            <a:pPr indent="-250657" lvl="0" marL="250657"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 Colores, luces y sombras</a:t>
            </a:r>
            <a:endParaRPr/>
          </a:p>
        </p:txBody>
      </p:sp>
      <p:pic>
        <p:nvPicPr>
          <p:cNvPr descr="Google Shape;521;p8" id="659" name="Google Shape;659;p23"/>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24"/>
          <p:cNvSpPr txBox="1"/>
          <p:nvPr/>
        </p:nvSpPr>
        <p:spPr>
          <a:xfrm>
            <a:off x="5407335" y="2457219"/>
            <a:ext cx="6158752" cy="713701"/>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00376F"/>
              </a:buClr>
              <a:buSzPts val="4000"/>
              <a:buFont typeface="Montserrat"/>
              <a:buNone/>
            </a:pPr>
            <a:r>
              <a:rPr b="1" i="0" lang="en-US" sz="4000" u="none" cap="none" strike="noStrike">
                <a:solidFill>
                  <a:srgbClr val="00376F"/>
                </a:solidFill>
                <a:latin typeface="Montserrat"/>
                <a:ea typeface="Montserrat"/>
                <a:cs typeface="Montserrat"/>
                <a:sym typeface="Montserrat"/>
              </a:rPr>
              <a:t>Generación IA</a:t>
            </a:r>
            <a:endParaRPr/>
          </a:p>
        </p:txBody>
      </p:sp>
      <p:cxnSp>
        <p:nvCxnSpPr>
          <p:cNvPr id="665" name="Google Shape;665;p24"/>
          <p:cNvCxnSpPr/>
          <p:nvPr/>
        </p:nvCxnSpPr>
        <p:spPr>
          <a:xfrm>
            <a:off x="5598236" y="3560617"/>
            <a:ext cx="1278001" cy="1"/>
          </a:xfrm>
          <a:prstGeom prst="straightConnector1">
            <a:avLst/>
          </a:prstGeom>
          <a:noFill/>
          <a:ln cap="flat" cmpd="sng" w="38100">
            <a:solidFill>
              <a:srgbClr val="00376F"/>
            </a:solidFill>
            <a:prstDash val="solid"/>
            <a:miter lim="8000"/>
            <a:headEnd len="sm" w="sm" type="none"/>
            <a:tailEnd len="sm" w="sm" type="none"/>
          </a:ln>
        </p:spPr>
      </p:cxnSp>
      <p:sp>
        <p:nvSpPr>
          <p:cNvPr id="666" name="Google Shape;666;p24"/>
          <p:cNvSpPr txBox="1"/>
          <p:nvPr/>
        </p:nvSpPr>
        <p:spPr>
          <a:xfrm>
            <a:off x="5533121" y="3723275"/>
            <a:ext cx="5341251" cy="4597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0376F"/>
              </a:buClr>
              <a:buSzPts val="2400"/>
              <a:buFont typeface="Montserrat Medium"/>
              <a:buNone/>
            </a:pPr>
            <a:r>
              <a:rPr b="0" i="0" lang="en-US" sz="2400" u="none" cap="none" strike="noStrike">
                <a:solidFill>
                  <a:srgbClr val="00376F"/>
                </a:solidFill>
                <a:latin typeface="Montserrat Medium"/>
                <a:ea typeface="Montserrat Medium"/>
                <a:cs typeface="Montserrat Medium"/>
                <a:sym typeface="Montserrat Medium"/>
              </a:rPr>
              <a:t>Lección 3.</a:t>
            </a:r>
            <a:endParaRPr/>
          </a:p>
        </p:txBody>
      </p:sp>
      <p:pic>
        <p:nvPicPr>
          <p:cNvPr descr="Google Shape;508;g3710c07b0e7_0_154" id="667" name="Google Shape;667;p24"/>
          <p:cNvPicPr preferRelativeResize="0"/>
          <p:nvPr/>
        </p:nvPicPr>
        <p:blipFill rotWithShape="1">
          <a:blip r:embed="rId3">
            <a:alphaModFix/>
          </a:blip>
          <a:srcRect b="0" l="0" r="0" t="0"/>
          <a:stretch/>
        </p:blipFill>
        <p:spPr>
          <a:xfrm>
            <a:off x="0" y="1279612"/>
            <a:ext cx="4612600" cy="3208101"/>
          </a:xfrm>
          <a:prstGeom prst="rect">
            <a:avLst/>
          </a:prstGeom>
          <a:noFill/>
          <a:ln>
            <a:noFill/>
          </a:ln>
        </p:spPr>
      </p:pic>
      <p:sp>
        <p:nvSpPr>
          <p:cNvPr id="668" name="Google Shape;668;p24"/>
          <p:cNvSpPr/>
          <p:nvPr/>
        </p:nvSpPr>
        <p:spPr>
          <a:xfrm>
            <a:off x="0" y="6126274"/>
            <a:ext cx="12192000" cy="1083901"/>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Captura_de_pantalla_2024-06-17_094120-removebg-preview (1).pngGoogle Shape;510;g3710c07b0e7_0_154" id="669" name="Google Shape;669;p24"/>
          <p:cNvPicPr preferRelativeResize="0"/>
          <p:nvPr/>
        </p:nvPicPr>
        <p:blipFill rotWithShape="1">
          <a:blip r:embed="rId4">
            <a:alphaModFix/>
          </a:blip>
          <a:srcRect b="34101" l="0" r="0" t="17649"/>
          <a:stretch/>
        </p:blipFill>
        <p:spPr>
          <a:xfrm>
            <a:off x="447500" y="6361174"/>
            <a:ext cx="2018102" cy="413101"/>
          </a:xfrm>
          <a:prstGeom prst="rect">
            <a:avLst/>
          </a:prstGeom>
          <a:noFill/>
          <a:ln>
            <a:noFill/>
          </a:ln>
        </p:spPr>
      </p:pic>
      <p:pic>
        <p:nvPicPr>
          <p:cNvPr descr="Logo en Blanco.pngGoogle Shape;511;g3710c07b0e7_0_154" id="670" name="Google Shape;670;p24"/>
          <p:cNvPicPr preferRelativeResize="0"/>
          <p:nvPr/>
        </p:nvPicPr>
        <p:blipFill rotWithShape="1">
          <a:blip r:embed="rId5">
            <a:alphaModFix/>
          </a:blip>
          <a:srcRect b="0" l="0" r="0" t="0"/>
          <a:stretch/>
        </p:blipFill>
        <p:spPr>
          <a:xfrm>
            <a:off x="9532064" y="6413825"/>
            <a:ext cx="2079735" cy="307801"/>
          </a:xfrm>
          <a:prstGeom prst="rect">
            <a:avLst/>
          </a:prstGeom>
          <a:noFill/>
          <a:ln>
            <a:noFill/>
          </a:ln>
        </p:spPr>
      </p:pic>
      <p:pic>
        <p:nvPicPr>
          <p:cNvPr descr="Copia de logo pymenauta blanco (1).pngGoogle Shape;512;g3710c07b0e7_0_154" id="671" name="Google Shape;671;p24"/>
          <p:cNvPicPr preferRelativeResize="0"/>
          <p:nvPr/>
        </p:nvPicPr>
        <p:blipFill rotWithShape="1">
          <a:blip r:embed="rId6">
            <a:alphaModFix/>
          </a:blip>
          <a:srcRect b="0" l="0" r="0" t="0"/>
          <a:stretch/>
        </p:blipFill>
        <p:spPr>
          <a:xfrm>
            <a:off x="4602312" y="6385473"/>
            <a:ext cx="2225376" cy="364506"/>
          </a:xfrm>
          <a:prstGeom prst="rect">
            <a:avLst/>
          </a:prstGeom>
          <a:noFill/>
          <a:ln>
            <a:noFill/>
          </a:ln>
        </p:spPr>
      </p:pic>
      <p:sp>
        <p:nvSpPr>
          <p:cNvPr id="672" name="Google Shape;672;p24"/>
          <p:cNvSpPr/>
          <p:nvPr/>
        </p:nvSpPr>
        <p:spPr>
          <a:xfrm>
            <a:off x="2525" y="3100575"/>
            <a:ext cx="1346400" cy="18750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673" name="Google Shape;673;p24"/>
          <p:cNvSpPr/>
          <p:nvPr/>
        </p:nvSpPr>
        <p:spPr>
          <a:xfrm>
            <a:off x="-22676" y="2987325"/>
            <a:ext cx="1396802" cy="1374901"/>
          </a:xfrm>
          <a:prstGeom prst="ellipse">
            <a:avLst/>
          </a:prstGeom>
          <a:solidFill>
            <a:srgbClr val="F09C15"/>
          </a:solidFill>
          <a:ln cap="flat" cmpd="sng" w="9525">
            <a:solidFill>
              <a:srgbClr val="F29E1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pic>
        <p:nvPicPr>
          <p:cNvPr descr="Google Shape;528;g362f130192a_0_46" id="678" name="Google Shape;678;p25"/>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pic>
        <p:nvPicPr>
          <p:cNvPr descr="Gemini_Generated_Image_wu4iymwu4iymwu4i.png" id="679" name="Google Shape;679;p25"/>
          <p:cNvPicPr preferRelativeResize="0"/>
          <p:nvPr/>
        </p:nvPicPr>
        <p:blipFill rotWithShape="1">
          <a:blip r:embed="rId4">
            <a:alphaModFix/>
          </a:blip>
          <a:srcRect b="0" l="0" r="0" t="0"/>
          <a:stretch/>
        </p:blipFill>
        <p:spPr>
          <a:xfrm>
            <a:off x="-223214" y="-17844"/>
            <a:ext cx="12638428" cy="689368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26"/>
          <p:cNvSpPr txBox="1"/>
          <p:nvPr/>
        </p:nvSpPr>
        <p:spPr>
          <a:xfrm>
            <a:off x="729824" y="626888"/>
            <a:ext cx="8831151" cy="1666836"/>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400"/>
              <a:buFont typeface="Montserrat"/>
              <a:buNone/>
            </a:pPr>
            <a:r>
              <a:rPr b="1" i="0" lang="en-US" sz="3400" u="none" cap="none" strike="noStrike">
                <a:solidFill>
                  <a:srgbClr val="063B6D"/>
                </a:solidFill>
                <a:latin typeface="Montserrat"/>
                <a:ea typeface="Montserrat"/>
                <a:cs typeface="Montserrat"/>
                <a:sym typeface="Montserrat"/>
              </a:rPr>
              <a:t>Categoría 1: Generación de Imágenes</a:t>
            </a:r>
            <a:endParaRPr b="0" i="0" sz="3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63B6D"/>
              </a:buClr>
              <a:buSzPts val="3600"/>
              <a:buFont typeface="Montserrat"/>
              <a:buNone/>
            </a:pPr>
            <a:r>
              <a:t/>
            </a:r>
            <a:endParaRPr b="0" i="0" sz="3600" u="none" cap="none" strike="noStrike">
              <a:solidFill>
                <a:srgbClr val="000000"/>
              </a:solidFill>
              <a:latin typeface="Arial"/>
              <a:ea typeface="Arial"/>
              <a:cs typeface="Arial"/>
              <a:sym typeface="Arial"/>
            </a:endParaRPr>
          </a:p>
        </p:txBody>
      </p:sp>
      <p:pic>
        <p:nvPicPr>
          <p:cNvPr descr="Google Shape;528;g362f130192a_0_46" id="685" name="Google Shape;685;p26"/>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graphicFrame>
        <p:nvGraphicFramePr>
          <p:cNvPr id="686" name="Google Shape;686;p26"/>
          <p:cNvGraphicFramePr/>
          <p:nvPr/>
        </p:nvGraphicFramePr>
        <p:xfrm>
          <a:off x="865853" y="1944225"/>
          <a:ext cx="3000000" cy="3000000"/>
        </p:xfrm>
        <a:graphic>
          <a:graphicData uri="http://schemas.openxmlformats.org/drawingml/2006/table">
            <a:tbl>
              <a:tblPr bandRow="1">
                <a:noFill/>
                <a:tableStyleId>{3A72F09C-3D51-45B7-B617-217D417F1819}</a:tableStyleId>
              </a:tblPr>
              <a:tblGrid>
                <a:gridCol w="1384775"/>
                <a:gridCol w="2116925"/>
                <a:gridCol w="2018550"/>
                <a:gridCol w="2180150"/>
                <a:gridCol w="1965825"/>
              </a:tblGrid>
              <a:tr h="690425">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Herramienta</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Facilidad de Uso</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Calidad de Imagen</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Especialidad</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Costo Sugerido</a:t>
                      </a:r>
                      <a:endParaRPr/>
                    </a:p>
                  </a:txBody>
                  <a:tcPr marT="203200" marB="203200" marR="0" marL="0" anchor="ctr">
                    <a:solidFill>
                      <a:srgbClr val="EFEFEF"/>
                    </a:solidFill>
                  </a:tcPr>
                </a:tc>
              </a:tr>
              <a:tr h="978100">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ChatGPT Image</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(Excelente)</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(Buena)</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Rapidez e ideas rápidas</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Incluido en ChatGPT Plus</a:t>
                      </a:r>
                      <a:endParaRPr/>
                    </a:p>
                  </a:txBody>
                  <a:tcPr marT="203200" marB="203200" marR="0" marL="0" anchor="ctr"/>
                </a:tc>
              </a:tr>
              <a:tr h="978100">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Midjourney V7</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(Media)</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(Superior)</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Fotografía y arte publicitario</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Suscripción mensual</a:t>
                      </a:r>
                      <a:endParaRPr/>
                    </a:p>
                  </a:txBody>
                  <a:tcPr marT="203200" marB="203200" marR="0" marL="0" anchor="ctr"/>
                </a:tc>
              </a:tr>
              <a:tr h="978100">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Flux 2 Max</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(Media)</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(Superior)</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Realismo extremo y texto</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Pago por uso o suscripción</a:t>
                      </a:r>
                      <a:endParaRPr/>
                    </a:p>
                  </a:txBody>
                  <a:tcPr marT="203200" marB="203200" marR="0" marL="0" anchor="ctr"/>
                </a:tc>
              </a:tr>
              <a:tr h="978100">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Magnific</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(Alta)</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 (Extrema)</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Perfeccionamiento y detalle</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Suscripción (Gama alta)</a:t>
                      </a:r>
                      <a:endParaRPr/>
                    </a:p>
                  </a:txBody>
                  <a:tcPr marT="203200" marB="203200" marR="0" marL="0" anchor="ct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27"/>
          <p:cNvSpPr txBox="1"/>
          <p:nvPr/>
        </p:nvSpPr>
        <p:spPr>
          <a:xfrm>
            <a:off x="728534" y="609600"/>
            <a:ext cx="8831151" cy="6766520"/>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400"/>
              <a:buFont typeface="Montserrat"/>
              <a:buNone/>
            </a:pPr>
            <a:r>
              <a:rPr b="1" i="0" lang="en-US" sz="3400" u="none" cap="none" strike="noStrike">
                <a:solidFill>
                  <a:srgbClr val="063B6D"/>
                </a:solidFill>
                <a:latin typeface="Montserrat"/>
                <a:ea typeface="Montserrat"/>
                <a:cs typeface="Montserrat"/>
                <a:sym typeface="Montserrat"/>
              </a:rPr>
              <a:t>Categoría 1: Generación de Imágenes</a:t>
            </a:r>
            <a:endParaRPr b="0" i="0" sz="3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63B6D"/>
              </a:buClr>
              <a:buSzPts val="3600"/>
              <a:buFont typeface="Montserrat"/>
              <a:buNone/>
            </a:pPr>
            <a:r>
              <a:t/>
            </a:r>
            <a:endParaRPr b="0" i="0" sz="3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63B6D"/>
              </a:buClr>
              <a:buSzPts val="2200"/>
              <a:buFont typeface="Montserrat"/>
              <a:buNone/>
            </a:pPr>
            <a:r>
              <a:rPr b="1" i="0" lang="en-US" sz="2200" u="none" cap="none" strike="noStrike">
                <a:solidFill>
                  <a:srgbClr val="063B6D"/>
                </a:solidFill>
                <a:latin typeface="Montserrat"/>
                <a:ea typeface="Montserrat"/>
                <a:cs typeface="Montserrat"/>
                <a:sym typeface="Montserrat"/>
              </a:rPr>
              <a:t>Si el presupuesto es limitado:</a:t>
            </a:r>
            <a:r>
              <a:rPr b="0" i="0" lang="en-US" sz="2200" u="none" cap="none" strike="noStrike">
                <a:solidFill>
                  <a:srgbClr val="063B6D"/>
                </a:solidFill>
                <a:latin typeface="Montserrat"/>
                <a:ea typeface="Montserrat"/>
                <a:cs typeface="Montserrat"/>
                <a:sym typeface="Montserrat"/>
              </a:rPr>
              <a:t>  </a:t>
            </a:r>
            <a:r>
              <a:rPr b="1" i="0" lang="en-US" sz="2200" u="none" cap="none" strike="noStrike">
                <a:solidFill>
                  <a:srgbClr val="063B6D"/>
                </a:solidFill>
                <a:latin typeface="Montserrat"/>
                <a:ea typeface="Montserrat"/>
                <a:cs typeface="Montserrat"/>
                <a:sym typeface="Montserrat"/>
              </a:rPr>
              <a:t>ChatGPT Image</a:t>
            </a:r>
            <a:r>
              <a:rPr b="0" i="0" lang="en-US" sz="2200" u="none" cap="none" strike="noStrike">
                <a:solidFill>
                  <a:srgbClr val="063B6D"/>
                </a:solidFill>
                <a:latin typeface="Montserrat"/>
                <a:ea typeface="Montserrat"/>
                <a:cs typeface="Montserrat"/>
                <a:sym typeface="Montserrat"/>
              </a:rPr>
              <a:t>. Te resuelve el 80% de las necesidades diarias de comunicación.</a:t>
            </a:r>
            <a:endParaRPr/>
          </a:p>
          <a:p>
            <a:pPr indent="0" lvl="0" marL="0" marR="0" rtl="0" algn="l">
              <a:lnSpc>
                <a:spcPct val="115000"/>
              </a:lnSpc>
              <a:spcBef>
                <a:spcPts val="1200"/>
              </a:spcBef>
              <a:spcAft>
                <a:spcPts val="0"/>
              </a:spcAft>
              <a:buClr>
                <a:srgbClr val="063B6D"/>
              </a:buClr>
              <a:buSzPts val="2200"/>
              <a:buFont typeface="Montserrat"/>
              <a:buNone/>
            </a:pPr>
            <a:r>
              <a:rPr b="1" i="0" lang="en-US" sz="2200" u="none" cap="none" strike="noStrike">
                <a:solidFill>
                  <a:srgbClr val="063B6D"/>
                </a:solidFill>
                <a:latin typeface="Montserrat"/>
                <a:ea typeface="Montserrat"/>
                <a:cs typeface="Montserrat"/>
                <a:sym typeface="Montserrat"/>
              </a:rPr>
              <a:t>Si quieres que tu marca se vea "Cara" o Internacional:</a:t>
            </a:r>
            <a:r>
              <a:rPr b="0" i="0" lang="en-US" sz="2200" u="none" cap="none" strike="noStrike">
                <a:solidFill>
                  <a:srgbClr val="063B6D"/>
                </a:solidFill>
                <a:latin typeface="Montserrat"/>
                <a:ea typeface="Montserrat"/>
                <a:cs typeface="Montserrat"/>
                <a:sym typeface="Montserrat"/>
              </a:rPr>
              <a:t> Invierte tiempo en aprender </a:t>
            </a:r>
            <a:r>
              <a:rPr b="1" i="0" lang="en-US" sz="2200" u="none" cap="none" strike="noStrike">
                <a:solidFill>
                  <a:srgbClr val="063B6D"/>
                </a:solidFill>
                <a:latin typeface="Montserrat"/>
                <a:ea typeface="Montserrat"/>
                <a:cs typeface="Montserrat"/>
                <a:sym typeface="Montserrat"/>
              </a:rPr>
              <a:t>Midjourney V7</a:t>
            </a:r>
            <a:r>
              <a:rPr b="0" i="0" lang="en-US" sz="2200" u="none" cap="none" strike="noStrike">
                <a:solidFill>
                  <a:srgbClr val="063B6D"/>
                </a:solidFill>
                <a:latin typeface="Montserrat"/>
                <a:ea typeface="Montserrat"/>
                <a:cs typeface="Montserrat"/>
                <a:sym typeface="Montserrat"/>
              </a:rPr>
              <a:t>. La diferencia estética es notable y tus clientes percibirán un valor más alto en tus servicios.</a:t>
            </a:r>
            <a:endParaRPr/>
          </a:p>
          <a:p>
            <a:pPr indent="0" lvl="0" marL="0" marR="0" rtl="0" algn="l">
              <a:lnSpc>
                <a:spcPct val="115000"/>
              </a:lnSpc>
              <a:spcBef>
                <a:spcPts val="1200"/>
              </a:spcBef>
              <a:spcAft>
                <a:spcPts val="0"/>
              </a:spcAft>
              <a:buClr>
                <a:srgbClr val="063B6D"/>
              </a:buClr>
              <a:buSzPts val="2200"/>
              <a:buFont typeface="Montserrat"/>
              <a:buNone/>
            </a:pPr>
            <a:r>
              <a:rPr b="1" i="0" lang="en-US" sz="2200" u="none" cap="none" strike="noStrike">
                <a:solidFill>
                  <a:srgbClr val="063B6D"/>
                </a:solidFill>
                <a:latin typeface="Montserrat"/>
                <a:ea typeface="Montserrat"/>
                <a:cs typeface="Montserrat"/>
                <a:sym typeface="Montserrat"/>
              </a:rPr>
              <a:t>El "Combo Ganador":</a:t>
            </a:r>
            <a:r>
              <a:rPr b="0" i="0" lang="en-US" sz="2200" u="none" cap="none" strike="noStrike">
                <a:solidFill>
                  <a:srgbClr val="063B6D"/>
                </a:solidFill>
                <a:latin typeface="Montserrat"/>
                <a:ea typeface="Montserrat"/>
                <a:cs typeface="Montserrat"/>
                <a:sym typeface="Montserrat"/>
              </a:rPr>
              <a:t> Genera tu idea base en </a:t>
            </a:r>
            <a:r>
              <a:rPr b="1" i="0" lang="en-US" sz="2200" u="none" cap="none" strike="noStrike">
                <a:solidFill>
                  <a:srgbClr val="063B6D"/>
                </a:solidFill>
                <a:latin typeface="Montserrat"/>
                <a:ea typeface="Montserrat"/>
                <a:cs typeface="Montserrat"/>
                <a:sym typeface="Montserrat"/>
              </a:rPr>
              <a:t>Midjourney</a:t>
            </a:r>
            <a:r>
              <a:rPr b="0" i="0" lang="en-US" sz="2200" u="none" cap="none" strike="noStrike">
                <a:solidFill>
                  <a:srgbClr val="063B6D"/>
                </a:solidFill>
                <a:latin typeface="Montserrat"/>
                <a:ea typeface="Montserrat"/>
                <a:cs typeface="Montserrat"/>
                <a:sym typeface="Montserrat"/>
              </a:rPr>
              <a:t> o </a:t>
            </a:r>
            <a:r>
              <a:rPr b="1" i="0" lang="en-US" sz="2200" u="none" cap="none" strike="noStrike">
                <a:solidFill>
                  <a:srgbClr val="063B6D"/>
                </a:solidFill>
                <a:latin typeface="Montserrat"/>
                <a:ea typeface="Montserrat"/>
                <a:cs typeface="Montserrat"/>
                <a:sym typeface="Montserrat"/>
              </a:rPr>
              <a:t>Flux</a:t>
            </a:r>
            <a:r>
              <a:rPr b="0" i="0" lang="en-US" sz="2200" u="none" cap="none" strike="noStrike">
                <a:solidFill>
                  <a:srgbClr val="063B6D"/>
                </a:solidFill>
                <a:latin typeface="Montserrat"/>
                <a:ea typeface="Montserrat"/>
                <a:cs typeface="Montserrat"/>
                <a:sym typeface="Montserrat"/>
              </a:rPr>
              <a:t> y luego pásala por </a:t>
            </a:r>
            <a:r>
              <a:rPr b="1" i="0" lang="en-US" sz="2200" u="none" cap="none" strike="noStrike">
                <a:solidFill>
                  <a:srgbClr val="063B6D"/>
                </a:solidFill>
                <a:latin typeface="Montserrat"/>
                <a:ea typeface="Montserrat"/>
                <a:cs typeface="Montserrat"/>
                <a:sym typeface="Montserrat"/>
              </a:rPr>
              <a:t>Magnific</a:t>
            </a:r>
            <a:r>
              <a:rPr b="0" i="0" lang="en-US" sz="2200" u="none" cap="none" strike="noStrike">
                <a:solidFill>
                  <a:srgbClr val="063B6D"/>
                </a:solidFill>
                <a:latin typeface="Montserrat"/>
                <a:ea typeface="Montserrat"/>
                <a:cs typeface="Montserrat"/>
                <a:sym typeface="Montserrat"/>
              </a:rPr>
              <a:t> para que el nivel de detalle deje a tu competencia atrás.</a:t>
            </a:r>
            <a:endParaRPr/>
          </a:p>
          <a:p>
            <a:pPr indent="0" lvl="0" marL="0" marR="0" rtl="0" algn="l">
              <a:lnSpc>
                <a:spcPct val="115000"/>
              </a:lnSpc>
              <a:spcBef>
                <a:spcPts val="1200"/>
              </a:spcBef>
              <a:spcAft>
                <a:spcPts val="0"/>
              </a:spcAft>
              <a:buClr>
                <a:srgbClr val="063B6D"/>
              </a:buClr>
              <a:buSzPts val="2200"/>
              <a:buFont typeface="Montserrat"/>
              <a:buNone/>
            </a:pPr>
            <a:r>
              <a:t/>
            </a:r>
            <a:endParaRPr b="0" i="0" sz="2200" u="none" cap="none" strike="noStrike">
              <a:solidFill>
                <a:srgbClr val="063B6D"/>
              </a:solidFill>
              <a:latin typeface="Montserrat"/>
              <a:ea typeface="Montserrat"/>
              <a:cs typeface="Montserrat"/>
              <a:sym typeface="Montserrat"/>
            </a:endParaRPr>
          </a:p>
          <a:p>
            <a:pPr indent="0" lvl="0" marL="0" marR="0" rtl="0" algn="l">
              <a:lnSpc>
                <a:spcPct val="115000"/>
              </a:lnSpc>
              <a:spcBef>
                <a:spcPts val="1200"/>
              </a:spcBef>
              <a:spcAft>
                <a:spcPts val="0"/>
              </a:spcAft>
              <a:buClr>
                <a:srgbClr val="063B6D"/>
              </a:buClr>
              <a:buSzPts val="2200"/>
              <a:buFont typeface="Montserrat"/>
              <a:buNone/>
            </a:pPr>
            <a:r>
              <a:t/>
            </a:r>
            <a:endParaRPr b="0" i="0" sz="2200" u="none" cap="none" strike="noStrike">
              <a:solidFill>
                <a:srgbClr val="063B6D"/>
              </a:solidFill>
              <a:latin typeface="Montserrat"/>
              <a:ea typeface="Montserrat"/>
              <a:cs typeface="Montserrat"/>
              <a:sym typeface="Montserrat"/>
            </a:endParaRPr>
          </a:p>
        </p:txBody>
      </p:sp>
      <p:pic>
        <p:nvPicPr>
          <p:cNvPr descr="Google Shape;528;g362f130192a_0_46" id="692" name="Google Shape;692;p27"/>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28"/>
          <p:cNvSpPr txBox="1"/>
          <p:nvPr/>
        </p:nvSpPr>
        <p:spPr>
          <a:xfrm>
            <a:off x="739206" y="620272"/>
            <a:ext cx="8831151" cy="13360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400"/>
              <a:buFont typeface="Montserrat"/>
              <a:buNone/>
            </a:pPr>
            <a:r>
              <a:rPr b="1" i="0" lang="en-US" sz="3400" u="none" cap="none" strike="noStrike">
                <a:solidFill>
                  <a:srgbClr val="063B6D"/>
                </a:solidFill>
                <a:latin typeface="Montserrat"/>
                <a:ea typeface="Montserrat"/>
                <a:cs typeface="Montserrat"/>
                <a:sym typeface="Montserrat"/>
              </a:rPr>
              <a:t>Categoría 2: Generación de Videos</a:t>
            </a:r>
            <a:endParaRPr b="1" i="0" sz="3600" u="none" cap="none" strike="noStrike">
              <a:solidFill>
                <a:srgbClr val="063B6D"/>
              </a:solidFill>
              <a:latin typeface="Montserrat"/>
              <a:ea typeface="Montserrat"/>
              <a:cs typeface="Montserrat"/>
              <a:sym typeface="Montserrat"/>
            </a:endParaRPr>
          </a:p>
        </p:txBody>
      </p:sp>
      <p:pic>
        <p:nvPicPr>
          <p:cNvPr descr="Google Shape;528;g362f130192a_0_46" id="698" name="Google Shape;698;p28"/>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graphicFrame>
        <p:nvGraphicFramePr>
          <p:cNvPr id="699" name="Google Shape;699;p28"/>
          <p:cNvGraphicFramePr/>
          <p:nvPr/>
        </p:nvGraphicFramePr>
        <p:xfrm>
          <a:off x="818394" y="1726400"/>
          <a:ext cx="3000000" cy="3000000"/>
        </p:xfrm>
        <a:graphic>
          <a:graphicData uri="http://schemas.openxmlformats.org/drawingml/2006/table">
            <a:tbl>
              <a:tblPr bandRow="1">
                <a:noFill/>
                <a:tableStyleId>{3A72F09C-3D51-45B7-B617-217D417F1819}</a:tableStyleId>
              </a:tblPr>
              <a:tblGrid>
                <a:gridCol w="1899150"/>
                <a:gridCol w="1504475"/>
                <a:gridCol w="1621000"/>
                <a:gridCol w="1669800"/>
                <a:gridCol w="2734475"/>
              </a:tblGrid>
              <a:tr h="998025">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Herramienta</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Facilidad de Uso</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Coherencia Visual</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Control de Cámara</a:t>
                      </a:r>
                      <a:endParaRPr/>
                    </a:p>
                  </a:txBody>
                  <a:tcPr marT="203200" marB="203200" marR="152400" marL="0" anchor="ctr">
                    <a:solidFill>
                      <a:srgbClr val="EFEFEF"/>
                    </a:solidFill>
                  </a:tcPr>
                </a:tc>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Mejor para...</a:t>
                      </a:r>
                      <a:endParaRPr/>
                    </a:p>
                  </a:txBody>
                  <a:tcPr marT="203200" marB="203200" marR="0" marL="0" anchor="ctr">
                    <a:solidFill>
                      <a:srgbClr val="EFEFEF"/>
                    </a:solidFill>
                  </a:tcPr>
                </a:tc>
              </a:tr>
              <a:tr h="998025">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Google Veo 3.1</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Consistencia de marca y personajes.</a:t>
                      </a:r>
                      <a:endParaRPr/>
                    </a:p>
                  </a:txBody>
                  <a:tcPr marT="203200" marB="203200" marR="0" marL="0" anchor="ctr"/>
                </a:tc>
              </a:tr>
              <a:tr h="867150">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Runway Gen-3 Alpha</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Control total y efectos visuales.</a:t>
                      </a:r>
                      <a:endParaRPr/>
                    </a:p>
                  </a:txBody>
                  <a:tcPr marT="203200" marB="203200" marR="0" marL="0" anchor="ctr"/>
                </a:tc>
              </a:tr>
              <a:tr h="867150">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WaveSpeed AI</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Rapidez y volumen de contenido.</a:t>
                      </a:r>
                      <a:endParaRPr/>
                    </a:p>
                  </a:txBody>
                  <a:tcPr marT="203200" marB="203200" marR="0" marL="0" anchor="ctr"/>
                </a:tc>
              </a:tr>
              <a:tr h="998025">
                <a:tc>
                  <a:txBody>
                    <a:bodyPr/>
                    <a:lstStyle/>
                    <a:p>
                      <a:pPr indent="0" lvl="0" marL="0" marR="0" rtl="0" algn="l">
                        <a:lnSpc>
                          <a:spcPct val="100000"/>
                        </a:lnSpc>
                        <a:spcBef>
                          <a:spcPts val="0"/>
                        </a:spcBef>
                        <a:spcAft>
                          <a:spcPts val="0"/>
                        </a:spcAft>
                        <a:buClr>
                          <a:srgbClr val="365B9B"/>
                        </a:buClr>
                        <a:buSzPts val="1400"/>
                        <a:buFont typeface="Montserrat"/>
                        <a:buNone/>
                      </a:pPr>
                      <a:r>
                        <a:rPr b="1" lang="en-US" sz="1400" u="none" cap="none" strike="noStrike">
                          <a:solidFill>
                            <a:srgbClr val="365B9B"/>
                          </a:solidFill>
                          <a:latin typeface="Montserrat"/>
                          <a:ea typeface="Montserrat"/>
                          <a:cs typeface="Montserrat"/>
                          <a:sym typeface="Montserrat"/>
                        </a:rPr>
                        <a:t>Luma Dream Machine</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a:t>
                      </a:r>
                      <a:endParaRPr/>
                    </a:p>
                  </a:txBody>
                  <a:tcPr marT="203200" marB="203200" marR="152400" marL="0" anchor="ctr"/>
                </a:tc>
                <a:tc>
                  <a:txBody>
                    <a:bodyPr/>
                    <a:lstStyle/>
                    <a:p>
                      <a:pPr indent="0" lvl="0" marL="0" marR="0" rtl="0" algn="l">
                        <a:lnSpc>
                          <a:spcPct val="100000"/>
                        </a:lnSpc>
                        <a:spcBef>
                          <a:spcPts val="0"/>
                        </a:spcBef>
                        <a:spcAft>
                          <a:spcPts val="0"/>
                        </a:spcAft>
                        <a:buClr>
                          <a:srgbClr val="365B9B"/>
                        </a:buClr>
                        <a:buSzPts val="1400"/>
                        <a:buFont typeface="Montserrat"/>
                        <a:buNone/>
                      </a:pPr>
                      <a:r>
                        <a:rPr lang="en-US" sz="1400" u="none" cap="none" strike="noStrike">
                          <a:solidFill>
                            <a:srgbClr val="365B9B"/>
                          </a:solidFill>
                          <a:latin typeface="Montserrat"/>
                          <a:ea typeface="Montserrat"/>
                          <a:cs typeface="Montserrat"/>
                          <a:sym typeface="Montserrat"/>
                        </a:rPr>
                        <a:t>Movimiento fluido y realismo natural.</a:t>
                      </a:r>
                      <a:endParaRPr/>
                    </a:p>
                  </a:txBody>
                  <a:tcPr marT="203200" marB="203200" marR="0" marL="0" anchor="ct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29"/>
          <p:cNvSpPr txBox="1"/>
          <p:nvPr/>
        </p:nvSpPr>
        <p:spPr>
          <a:xfrm>
            <a:off x="718395" y="616216"/>
            <a:ext cx="9678652" cy="616327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400"/>
              <a:buFont typeface="Montserrat"/>
              <a:buNone/>
            </a:pPr>
            <a:r>
              <a:rPr b="1" i="0" lang="en-US" sz="3400" u="none" cap="none" strike="noStrike">
                <a:solidFill>
                  <a:srgbClr val="063B6D"/>
                </a:solidFill>
                <a:latin typeface="Montserrat"/>
                <a:ea typeface="Montserrat"/>
                <a:cs typeface="Montserrat"/>
                <a:sym typeface="Montserrat"/>
              </a:rPr>
              <a:t>Categoría 2: Generación de Videos</a:t>
            </a:r>
            <a:endParaRPr b="0" i="0" sz="36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63B6D"/>
              </a:buClr>
              <a:buSzPts val="3600"/>
              <a:buFont typeface="Montserrat"/>
              <a:buNone/>
            </a:pPr>
            <a:br>
              <a:rPr b="1" i="0" lang="en-US" sz="3600" u="none" cap="none" strike="noStrike">
                <a:solidFill>
                  <a:srgbClr val="063B6D"/>
                </a:solidFill>
                <a:latin typeface="Montserrat"/>
                <a:ea typeface="Montserrat"/>
                <a:cs typeface="Montserrat"/>
                <a:sym typeface="Montserrat"/>
              </a:rPr>
            </a:br>
            <a:r>
              <a:rPr b="0" i="0" lang="en-US" sz="2200" u="none" cap="none" strike="noStrike">
                <a:solidFill>
                  <a:srgbClr val="063B6D"/>
                </a:solidFill>
                <a:latin typeface="Montserrat"/>
                <a:ea typeface="Montserrat"/>
                <a:cs typeface="Montserrat"/>
                <a:sym typeface="Montserrat"/>
              </a:rPr>
              <a:t>Si estás dando tus primeros pasos en la creación de contenido audiovisual para tu negocio:</a:t>
            </a:r>
            <a:endParaRPr/>
          </a:p>
          <a:p>
            <a:pPr indent="0" lvl="0" marL="0" marR="0" rtl="0" algn="l">
              <a:lnSpc>
                <a:spcPct val="115000"/>
              </a:lnSpc>
              <a:spcBef>
                <a:spcPts val="1200"/>
              </a:spcBef>
              <a:spcAft>
                <a:spcPts val="0"/>
              </a:spcAft>
              <a:buClr>
                <a:srgbClr val="063B6D"/>
              </a:buClr>
              <a:buSzPts val="2200"/>
              <a:buFont typeface="Montserrat"/>
              <a:buNone/>
            </a:pPr>
            <a:r>
              <a:rPr b="1" i="0" lang="en-US" sz="2200" u="none" cap="none" strike="noStrike">
                <a:solidFill>
                  <a:srgbClr val="063B6D"/>
                </a:solidFill>
                <a:latin typeface="Montserrat"/>
                <a:ea typeface="Montserrat"/>
                <a:cs typeface="Montserrat"/>
                <a:sym typeface="Montserrat"/>
              </a:rPr>
              <a:t>Empieza con Luma Dream Machine o WaveSpeed AI:</a:t>
            </a:r>
            <a:r>
              <a:rPr b="0" i="0" lang="en-US" sz="2200" u="none" cap="none" strike="noStrike">
                <a:solidFill>
                  <a:srgbClr val="063B6D"/>
                </a:solidFill>
                <a:latin typeface="Montserrat"/>
                <a:ea typeface="Montserrat"/>
                <a:cs typeface="Montserrat"/>
                <a:sym typeface="Montserrat"/>
              </a:rPr>
              <a:t> Te darán resultados impresionantes de inmediato sin frustrarte con controles complejos.</a:t>
            </a:r>
            <a:endParaRPr/>
          </a:p>
          <a:p>
            <a:pPr indent="0" lvl="0" marL="0" marR="0" rtl="0" algn="l">
              <a:lnSpc>
                <a:spcPct val="115000"/>
              </a:lnSpc>
              <a:spcBef>
                <a:spcPts val="1200"/>
              </a:spcBef>
              <a:spcAft>
                <a:spcPts val="0"/>
              </a:spcAft>
              <a:buClr>
                <a:srgbClr val="063B6D"/>
              </a:buClr>
              <a:buSzPts val="2200"/>
              <a:buFont typeface="Montserrat"/>
              <a:buNone/>
            </a:pPr>
            <a:r>
              <a:rPr b="1" i="0" lang="en-US" sz="2200" u="none" cap="none" strike="noStrike">
                <a:solidFill>
                  <a:srgbClr val="063B6D"/>
                </a:solidFill>
                <a:latin typeface="Montserrat"/>
                <a:ea typeface="Montserrat"/>
                <a:cs typeface="Montserrat"/>
                <a:sym typeface="Montserrat"/>
              </a:rPr>
              <a:t>Usa Google Veo 3.1 cuando necesites un "Avatar" o Personaje:</a:t>
            </a:r>
            <a:r>
              <a:rPr b="0" i="0" lang="en-US" sz="2200" u="none" cap="none" strike="noStrike">
                <a:solidFill>
                  <a:srgbClr val="063B6D"/>
                </a:solidFill>
                <a:latin typeface="Montserrat"/>
                <a:ea typeface="Montserrat"/>
                <a:cs typeface="Montserrat"/>
                <a:sym typeface="Montserrat"/>
              </a:rPr>
              <a:t> Si quieres que alguien (digital) hable por tu marca de forma consistente, no hay nada mejor.</a:t>
            </a:r>
            <a:endParaRPr/>
          </a:p>
          <a:p>
            <a:pPr indent="0" lvl="0" marL="0" marR="0" rtl="0" algn="l">
              <a:lnSpc>
                <a:spcPct val="115000"/>
              </a:lnSpc>
              <a:spcBef>
                <a:spcPts val="1200"/>
              </a:spcBef>
              <a:spcAft>
                <a:spcPts val="0"/>
              </a:spcAft>
              <a:buClr>
                <a:srgbClr val="063B6D"/>
              </a:buClr>
              <a:buSzPts val="2200"/>
              <a:buFont typeface="Montserrat"/>
              <a:buNone/>
            </a:pPr>
            <a:r>
              <a:rPr b="1" i="0" lang="en-US" sz="2200" u="none" cap="none" strike="noStrike">
                <a:solidFill>
                  <a:srgbClr val="063B6D"/>
                </a:solidFill>
                <a:latin typeface="Montserrat"/>
                <a:ea typeface="Montserrat"/>
                <a:cs typeface="Montserrat"/>
                <a:sym typeface="Montserrat"/>
              </a:rPr>
              <a:t>No te agobies con la técnica:</a:t>
            </a:r>
            <a:r>
              <a:rPr b="0" i="0" lang="en-US" sz="2200" u="none" cap="none" strike="noStrike">
                <a:solidFill>
                  <a:srgbClr val="063B6D"/>
                </a:solidFill>
                <a:latin typeface="Montserrat"/>
                <a:ea typeface="Montserrat"/>
                <a:cs typeface="Montserrat"/>
                <a:sym typeface="Montserrat"/>
              </a:rPr>
              <a:t> Lo más importante en 2026 no es saber "editar", sino saber </a:t>
            </a:r>
            <a:r>
              <a:rPr b="1" i="0" lang="en-US" sz="2200" u="none" cap="none" strike="noStrike">
                <a:solidFill>
                  <a:srgbClr val="063B6D"/>
                </a:solidFill>
                <a:latin typeface="Montserrat"/>
                <a:ea typeface="Montserrat"/>
                <a:cs typeface="Montserrat"/>
                <a:sym typeface="Montserrat"/>
              </a:rPr>
              <a:t>describir</a:t>
            </a:r>
            <a:r>
              <a:rPr b="0" i="0" lang="en-US" sz="2200" u="none" cap="none" strike="noStrike">
                <a:solidFill>
                  <a:srgbClr val="063B6D"/>
                </a:solidFill>
                <a:latin typeface="Montserrat"/>
                <a:ea typeface="Montserrat"/>
                <a:cs typeface="Montserrat"/>
                <a:sym typeface="Montserrat"/>
              </a:rPr>
              <a:t>. Practica escribiendo qué quieres ver.</a:t>
            </a:r>
            <a:endParaRPr/>
          </a:p>
        </p:txBody>
      </p:sp>
      <p:pic>
        <p:nvPicPr>
          <p:cNvPr descr="Google Shape;528;g362f130192a_0_46" id="705" name="Google Shape;705;p29"/>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3"/>
          <p:cNvSpPr txBox="1"/>
          <p:nvPr>
            <p:ph idx="1" type="body"/>
          </p:nvPr>
        </p:nvSpPr>
        <p:spPr>
          <a:xfrm>
            <a:off x="6750825" y="1586137"/>
            <a:ext cx="4696374" cy="2067387"/>
          </a:xfrm>
          <a:prstGeom prst="rect">
            <a:avLst/>
          </a:prstGeom>
          <a:noFill/>
          <a:ln>
            <a:noFill/>
          </a:ln>
        </p:spPr>
        <p:txBody>
          <a:bodyPr anchorCtr="0" anchor="t" bIns="45675" lIns="45675" spcFirstLastPara="1" rIns="45675" wrap="square" tIns="45675">
            <a:normAutofit/>
          </a:bodyPr>
          <a:lstStyle/>
          <a:p>
            <a:pPr indent="-330200" lvl="0" marL="457200" rtl="0" algn="l">
              <a:lnSpc>
                <a:spcPct val="115000"/>
              </a:lnSpc>
              <a:spcBef>
                <a:spcPts val="0"/>
              </a:spcBef>
              <a:spcAft>
                <a:spcPts val="0"/>
              </a:spcAft>
              <a:buClr>
                <a:srgbClr val="063B6D"/>
              </a:buClr>
              <a:buSzPts val="1600"/>
              <a:buFont typeface="Arial"/>
              <a:buChar char="●"/>
            </a:pPr>
            <a:r>
              <a:rPr lang="en-US" sz="1600">
                <a:solidFill>
                  <a:srgbClr val="063B6D"/>
                </a:solidFill>
              </a:rPr>
              <a:t>Comunicador, Publicista</a:t>
            </a:r>
            <a:endParaRPr/>
          </a:p>
          <a:p>
            <a:pPr indent="-330200" lvl="0" marL="457200" rtl="0" algn="l">
              <a:lnSpc>
                <a:spcPct val="115000"/>
              </a:lnSpc>
              <a:spcBef>
                <a:spcPts val="1200"/>
              </a:spcBef>
              <a:spcAft>
                <a:spcPts val="0"/>
              </a:spcAft>
              <a:buClr>
                <a:srgbClr val="063B6D"/>
              </a:buClr>
              <a:buSzPts val="1600"/>
              <a:buFont typeface="Arial"/>
              <a:buChar char="●"/>
            </a:pPr>
            <a:r>
              <a:rPr lang="en-US" sz="1600">
                <a:solidFill>
                  <a:srgbClr val="063B6D"/>
                </a:solidFill>
              </a:rPr>
              <a:t>Director y Productor Audiovisual</a:t>
            </a:r>
            <a:endParaRPr/>
          </a:p>
          <a:p>
            <a:pPr indent="-330200" lvl="0" marL="457200" rtl="0" algn="l">
              <a:lnSpc>
                <a:spcPct val="115000"/>
              </a:lnSpc>
              <a:spcBef>
                <a:spcPts val="1200"/>
              </a:spcBef>
              <a:spcAft>
                <a:spcPts val="0"/>
              </a:spcAft>
              <a:buClr>
                <a:srgbClr val="063B6D"/>
              </a:buClr>
              <a:buSzPts val="1600"/>
              <a:buFont typeface="Arial"/>
              <a:buChar char="●"/>
            </a:pPr>
            <a:r>
              <a:rPr lang="en-US" sz="1600">
                <a:solidFill>
                  <a:srgbClr val="063B6D"/>
                </a:solidFill>
              </a:rPr>
              <a:t>Profesor de Producción en la Escuela de Cine y TV de la Universidad LCI Veritas</a:t>
            </a:r>
            <a:endParaRPr/>
          </a:p>
        </p:txBody>
      </p:sp>
      <p:sp>
        <p:nvSpPr>
          <p:cNvPr id="439" name="Google Shape;439;p3"/>
          <p:cNvSpPr/>
          <p:nvPr/>
        </p:nvSpPr>
        <p:spPr>
          <a:xfrm>
            <a:off x="11293260" y="232996"/>
            <a:ext cx="277201" cy="277201"/>
          </a:xfrm>
          <a:prstGeom prst="ellipse">
            <a:avLst/>
          </a:prstGeom>
          <a:solidFill>
            <a:srgbClr val="00A0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40" name="Google Shape;440;p3"/>
          <p:cNvSpPr/>
          <p:nvPr/>
        </p:nvSpPr>
        <p:spPr>
          <a:xfrm>
            <a:off x="11706010" y="610448"/>
            <a:ext cx="277201" cy="277200"/>
          </a:xfrm>
          <a:prstGeom prst="ellipse">
            <a:avLst/>
          </a:prstGeom>
          <a:solidFill>
            <a:srgbClr val="C3C316"/>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41" name="Google Shape;441;p3"/>
          <p:cNvSpPr/>
          <p:nvPr/>
        </p:nvSpPr>
        <p:spPr>
          <a:xfrm>
            <a:off x="11699660" y="226646"/>
            <a:ext cx="277201" cy="277201"/>
          </a:xfrm>
          <a:prstGeom prst="ellipse">
            <a:avLst/>
          </a:prstGeom>
          <a:solidFill>
            <a:srgbClr val="5C45D9"/>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42" name="Google Shape;442;p3"/>
          <p:cNvSpPr/>
          <p:nvPr/>
        </p:nvSpPr>
        <p:spPr>
          <a:xfrm>
            <a:off x="652549" y="887649"/>
            <a:ext cx="1693802" cy="1659302"/>
          </a:xfrm>
          <a:prstGeom prst="ellipse">
            <a:avLst/>
          </a:prstGeom>
          <a:solidFill>
            <a:srgbClr val="C1C21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cxnSp>
        <p:nvCxnSpPr>
          <p:cNvPr id="443" name="Google Shape;443;p3"/>
          <p:cNvCxnSpPr/>
          <p:nvPr/>
        </p:nvCxnSpPr>
        <p:spPr>
          <a:xfrm>
            <a:off x="6851507" y="1256408"/>
            <a:ext cx="1163401" cy="1"/>
          </a:xfrm>
          <a:prstGeom prst="straightConnector1">
            <a:avLst/>
          </a:prstGeom>
          <a:noFill/>
          <a:ln cap="flat" cmpd="sng" w="50800">
            <a:solidFill>
              <a:srgbClr val="C3C316"/>
            </a:solidFill>
            <a:prstDash val="solid"/>
            <a:miter lim="8000"/>
            <a:headEnd len="sm" w="sm" type="none"/>
            <a:tailEnd len="sm" w="sm" type="none"/>
          </a:ln>
        </p:spPr>
      </p:cxnSp>
      <p:cxnSp>
        <p:nvCxnSpPr>
          <p:cNvPr id="444" name="Google Shape;444;p3"/>
          <p:cNvCxnSpPr/>
          <p:nvPr/>
        </p:nvCxnSpPr>
        <p:spPr>
          <a:xfrm>
            <a:off x="208767" y="5837130"/>
            <a:ext cx="11774466" cy="1"/>
          </a:xfrm>
          <a:prstGeom prst="straightConnector1">
            <a:avLst/>
          </a:prstGeom>
          <a:noFill/>
          <a:ln cap="flat" cmpd="sng" w="9525">
            <a:solidFill>
              <a:srgbClr val="01366F"/>
            </a:solidFill>
            <a:prstDash val="solid"/>
            <a:miter lim="8000"/>
            <a:headEnd len="sm" w="sm" type="none"/>
            <a:tailEnd len="sm" w="sm" type="none"/>
          </a:ln>
        </p:spPr>
      </p:cxnSp>
      <p:pic>
        <p:nvPicPr>
          <p:cNvPr descr="Google Shape;444;p3" id="445" name="Google Shape;445;p3"/>
          <p:cNvPicPr preferRelativeResize="0"/>
          <p:nvPr>
            <p:ph idx="2" type="pic"/>
          </p:nvPr>
        </p:nvPicPr>
        <p:blipFill rotWithShape="1">
          <a:blip r:embed="rId3">
            <a:alphaModFix/>
          </a:blip>
          <a:srcRect b="0" l="0" r="0" t="0"/>
          <a:stretch/>
        </p:blipFill>
        <p:spPr>
          <a:xfrm>
            <a:off x="1378093" y="6169705"/>
            <a:ext cx="1693866" cy="395801"/>
          </a:xfrm>
          <a:prstGeom prst="rect">
            <a:avLst/>
          </a:prstGeom>
          <a:noFill/>
          <a:ln>
            <a:noFill/>
          </a:ln>
        </p:spPr>
      </p:pic>
      <p:sp>
        <p:nvSpPr>
          <p:cNvPr id="446" name="Google Shape;446;p3"/>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446;p3" id="447" name="Google Shape;447;p3"/>
          <p:cNvPicPr preferRelativeResize="0"/>
          <p:nvPr/>
        </p:nvPicPr>
        <p:blipFill rotWithShape="1">
          <a:blip r:embed="rId4">
            <a:alphaModFix/>
          </a:blip>
          <a:srcRect b="0" l="0" r="0" t="0"/>
          <a:stretch/>
        </p:blipFill>
        <p:spPr>
          <a:xfrm>
            <a:off x="8728625" y="6043500"/>
            <a:ext cx="2470251" cy="586401"/>
          </a:xfrm>
          <a:prstGeom prst="rect">
            <a:avLst/>
          </a:prstGeom>
          <a:noFill/>
          <a:ln>
            <a:noFill/>
          </a:ln>
        </p:spPr>
      </p:pic>
      <p:sp>
        <p:nvSpPr>
          <p:cNvPr id="448" name="Google Shape;448;p3"/>
          <p:cNvSpPr txBox="1"/>
          <p:nvPr/>
        </p:nvSpPr>
        <p:spPr>
          <a:xfrm>
            <a:off x="6851499" y="542149"/>
            <a:ext cx="4808401" cy="419101"/>
          </a:xfrm>
          <a:prstGeom prst="rect">
            <a:avLst/>
          </a:prstGeom>
          <a:noFill/>
          <a:ln>
            <a:noFill/>
          </a:ln>
        </p:spPr>
        <p:txBody>
          <a:bodyPr anchorCtr="0" anchor="t" bIns="0" lIns="0" spcFirstLastPara="1" rIns="0" wrap="square" tIns="0">
            <a:spAutoFit/>
          </a:bodyPr>
          <a:lstStyle/>
          <a:p>
            <a:pPr indent="0" lvl="0" marL="0" marR="0" rtl="0" algn="l">
              <a:lnSpc>
                <a:spcPct val="114003"/>
              </a:lnSpc>
              <a:spcBef>
                <a:spcPts val="0"/>
              </a:spcBef>
              <a:spcAft>
                <a:spcPts val="0"/>
              </a:spcAft>
              <a:buClr>
                <a:srgbClr val="00A0B1"/>
              </a:buClr>
              <a:buSzPts val="2700"/>
              <a:buFont typeface="Montserrat"/>
              <a:buNone/>
            </a:pPr>
            <a:r>
              <a:rPr b="1" i="0" lang="en-US" sz="2700" u="none" cap="none" strike="noStrike">
                <a:solidFill>
                  <a:srgbClr val="00A0B1"/>
                </a:solidFill>
                <a:latin typeface="Montserrat"/>
                <a:ea typeface="Montserrat"/>
                <a:cs typeface="Montserrat"/>
                <a:sym typeface="Montserrat"/>
              </a:rPr>
              <a:t>Gustavo Arrieta Quesada</a:t>
            </a:r>
            <a:endParaRPr/>
          </a:p>
        </p:txBody>
      </p:sp>
      <p:sp>
        <p:nvSpPr>
          <p:cNvPr id="449" name="Google Shape;449;p3"/>
          <p:cNvSpPr txBox="1"/>
          <p:nvPr/>
        </p:nvSpPr>
        <p:spPr>
          <a:xfrm>
            <a:off x="7227375" y="4206392"/>
            <a:ext cx="3177400" cy="1437611"/>
          </a:xfrm>
          <a:prstGeom prst="rect">
            <a:avLst/>
          </a:prstGeom>
          <a:noFill/>
          <a:ln>
            <a:noFill/>
          </a:ln>
        </p:spPr>
        <p:txBody>
          <a:bodyPr anchorCtr="0" anchor="t" bIns="91400" lIns="91400" spcFirstLastPara="1" rIns="91400" wrap="square" tIns="91400">
            <a:spAutoFit/>
          </a:bodyPr>
          <a:lstStyle/>
          <a:p>
            <a:pPr indent="0" lvl="0" marL="0" marR="0" rtl="0" algn="l">
              <a:lnSpc>
                <a:spcPct val="140000"/>
              </a:lnSpc>
              <a:spcBef>
                <a:spcPts val="0"/>
              </a:spcBef>
              <a:spcAft>
                <a:spcPts val="0"/>
              </a:spcAft>
              <a:buClr>
                <a:srgbClr val="0563C1"/>
              </a:buClr>
              <a:buSzPts val="1600"/>
              <a:buFont typeface="Montserrat"/>
              <a:buNone/>
            </a:pPr>
            <a:r>
              <a:rPr b="1" i="0" lang="en-US" sz="1600" u="sng" cap="none" strike="noStrike">
                <a:solidFill>
                  <a:srgbClr val="0563C1"/>
                </a:solidFill>
                <a:latin typeface="Montserrat"/>
                <a:ea typeface="Montserrat"/>
                <a:cs typeface="Montserrat"/>
                <a:sym typeface="Montserrat"/>
                <a:hlinkClick r:id="rId5">
                  <a:extLst>
                    <a:ext uri="{A12FA001-AC4F-418D-AE19-62706E023703}">
                      <ahyp:hlinkClr val="tx"/>
                    </a:ext>
                  </a:extLst>
                </a:hlinkClick>
              </a:rPr>
              <a:t>gustavo@4gatoscr.com</a:t>
            </a:r>
            <a:br>
              <a:rPr b="1" i="0" lang="en-US" sz="1600" u="none" cap="none" strike="noStrike">
                <a:solidFill>
                  <a:srgbClr val="00657F"/>
                </a:solidFill>
                <a:latin typeface="Montserrat"/>
                <a:ea typeface="Montserrat"/>
                <a:cs typeface="Montserrat"/>
                <a:sym typeface="Montserrat"/>
              </a:rPr>
            </a:br>
            <a:endParaRPr/>
          </a:p>
          <a:p>
            <a:pPr indent="0" lvl="0" marL="0" marR="0" rtl="0" algn="just">
              <a:lnSpc>
                <a:spcPct val="140000"/>
              </a:lnSpc>
              <a:spcBef>
                <a:spcPts val="0"/>
              </a:spcBef>
              <a:spcAft>
                <a:spcPts val="0"/>
              </a:spcAft>
              <a:buClr>
                <a:srgbClr val="00657F"/>
              </a:buClr>
              <a:buSzPts val="1600"/>
              <a:buFont typeface="Montserrat"/>
              <a:buNone/>
            </a:pPr>
            <a:r>
              <a:rPr b="1" i="0" lang="en-US" sz="1600" u="none" cap="none" strike="noStrike">
                <a:solidFill>
                  <a:srgbClr val="00657F"/>
                </a:solidFill>
                <a:latin typeface="Montserrat"/>
                <a:ea typeface="Montserrat"/>
                <a:cs typeface="Montserrat"/>
                <a:sym typeface="Montserrat"/>
              </a:rPr>
              <a:t>https://www.youtube.com/@TheGustavoDirector</a:t>
            </a:r>
            <a:endParaRPr/>
          </a:p>
        </p:txBody>
      </p:sp>
      <p:pic>
        <p:nvPicPr>
          <p:cNvPr descr="mail (1).pngGoogle Shape;449;p3" id="450" name="Google Shape;450;p3"/>
          <p:cNvPicPr preferRelativeResize="0"/>
          <p:nvPr/>
        </p:nvPicPr>
        <p:blipFill rotWithShape="1">
          <a:blip r:embed="rId6">
            <a:alphaModFix/>
          </a:blip>
          <a:srcRect b="0" l="0" r="0" t="0"/>
          <a:stretch/>
        </p:blipFill>
        <p:spPr>
          <a:xfrm>
            <a:off x="6857300" y="4278411"/>
            <a:ext cx="333126" cy="333126"/>
          </a:xfrm>
          <a:prstGeom prst="rect">
            <a:avLst/>
          </a:prstGeom>
          <a:noFill/>
          <a:ln>
            <a:noFill/>
          </a:ln>
        </p:spPr>
      </p:pic>
      <p:pic>
        <p:nvPicPr>
          <p:cNvPr descr="internet.pngGoogle Shape;450;p3" id="451" name="Google Shape;451;p3"/>
          <p:cNvPicPr preferRelativeResize="0"/>
          <p:nvPr/>
        </p:nvPicPr>
        <p:blipFill rotWithShape="1">
          <a:blip r:embed="rId7">
            <a:alphaModFix/>
          </a:blip>
          <a:srcRect b="0" l="0" r="0" t="0"/>
          <a:stretch/>
        </p:blipFill>
        <p:spPr>
          <a:xfrm>
            <a:off x="6819200" y="4926312"/>
            <a:ext cx="333126" cy="333126"/>
          </a:xfrm>
          <a:prstGeom prst="rect">
            <a:avLst/>
          </a:prstGeom>
          <a:noFill/>
          <a:ln>
            <a:noFill/>
          </a:ln>
        </p:spPr>
      </p:pic>
      <p:sp>
        <p:nvSpPr>
          <p:cNvPr id="452" name="Google Shape;452;p3"/>
          <p:cNvSpPr/>
          <p:nvPr/>
        </p:nvSpPr>
        <p:spPr>
          <a:xfrm>
            <a:off x="3837575" y="2567750"/>
            <a:ext cx="2470201" cy="2439601"/>
          </a:xfrm>
          <a:prstGeom prst="ellipse">
            <a:avLst/>
          </a:prstGeom>
          <a:solidFill>
            <a:srgbClr val="017C9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453" name="Google Shape;453;p3" title="Diseño sin título (10).png"/>
          <p:cNvPicPr preferRelativeResize="0"/>
          <p:nvPr/>
        </p:nvPicPr>
        <p:blipFill rotWithShape="1">
          <a:blip r:embed="rId8">
            <a:alphaModFix/>
          </a:blip>
          <a:srcRect b="21938" l="24520" r="32136" t="17991"/>
          <a:stretch/>
        </p:blipFill>
        <p:spPr>
          <a:xfrm>
            <a:off x="1074575" y="1362700"/>
            <a:ext cx="4471500" cy="3435300"/>
          </a:xfrm>
          <a:prstGeom prst="roundRect">
            <a:avLst>
              <a:gd fmla="val 16667" name="adj"/>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30"/>
          <p:cNvSpPr txBox="1"/>
          <p:nvPr/>
        </p:nvSpPr>
        <p:spPr>
          <a:xfrm>
            <a:off x="5407335" y="2457219"/>
            <a:ext cx="6158752" cy="713701"/>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00376F"/>
              </a:buClr>
              <a:buSzPts val="4000"/>
              <a:buFont typeface="Montserrat"/>
              <a:buNone/>
            </a:pPr>
            <a:r>
              <a:rPr b="1" i="0" lang="en-US" sz="4000" u="none" cap="none" strike="noStrike">
                <a:solidFill>
                  <a:srgbClr val="00376F"/>
                </a:solidFill>
                <a:latin typeface="Montserrat"/>
                <a:ea typeface="Montserrat"/>
                <a:cs typeface="Montserrat"/>
                <a:sym typeface="Montserrat"/>
              </a:rPr>
              <a:t>Manos a la obra</a:t>
            </a:r>
            <a:endParaRPr/>
          </a:p>
        </p:txBody>
      </p:sp>
      <p:pic>
        <p:nvPicPr>
          <p:cNvPr descr="Google Shape;553;g371302c5a3c_1_53" id="711" name="Google Shape;711;p30"/>
          <p:cNvPicPr preferRelativeResize="0"/>
          <p:nvPr/>
        </p:nvPicPr>
        <p:blipFill rotWithShape="1">
          <a:blip r:embed="rId3">
            <a:alphaModFix/>
          </a:blip>
          <a:srcRect b="0" l="0" r="0" t="0"/>
          <a:stretch/>
        </p:blipFill>
        <p:spPr>
          <a:xfrm>
            <a:off x="0" y="1279612"/>
            <a:ext cx="4612600" cy="3208101"/>
          </a:xfrm>
          <a:prstGeom prst="rect">
            <a:avLst/>
          </a:prstGeom>
          <a:noFill/>
          <a:ln>
            <a:noFill/>
          </a:ln>
        </p:spPr>
      </p:pic>
      <p:sp>
        <p:nvSpPr>
          <p:cNvPr id="712" name="Google Shape;712;p30"/>
          <p:cNvSpPr/>
          <p:nvPr/>
        </p:nvSpPr>
        <p:spPr>
          <a:xfrm>
            <a:off x="0" y="6126274"/>
            <a:ext cx="12192000" cy="1083901"/>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713" name="Google Shape;713;p30"/>
          <p:cNvSpPr/>
          <p:nvPr/>
        </p:nvSpPr>
        <p:spPr>
          <a:xfrm>
            <a:off x="2525" y="3100575"/>
            <a:ext cx="1346400" cy="18750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714" name="Google Shape;714;p30"/>
          <p:cNvSpPr/>
          <p:nvPr/>
        </p:nvSpPr>
        <p:spPr>
          <a:xfrm>
            <a:off x="-22676" y="2987325"/>
            <a:ext cx="1396802" cy="1374901"/>
          </a:xfrm>
          <a:prstGeom prst="ellipse">
            <a:avLst/>
          </a:prstGeom>
          <a:solidFill>
            <a:srgbClr val="F09C15"/>
          </a:solidFill>
          <a:ln cap="flat" cmpd="sng" w="9525">
            <a:solidFill>
              <a:srgbClr val="F29E1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Captura_de_pantalla_2024-06-17_094120-removebg-preview (1).pngGoogle Shape;557;g371302c5a3c_1_53" id="715" name="Google Shape;715;p30"/>
          <p:cNvPicPr preferRelativeResize="0"/>
          <p:nvPr/>
        </p:nvPicPr>
        <p:blipFill rotWithShape="1">
          <a:blip r:embed="rId4">
            <a:alphaModFix/>
          </a:blip>
          <a:srcRect b="34101" l="0" r="0" t="17649"/>
          <a:stretch/>
        </p:blipFill>
        <p:spPr>
          <a:xfrm>
            <a:off x="447500" y="6361174"/>
            <a:ext cx="2018102" cy="413101"/>
          </a:xfrm>
          <a:prstGeom prst="rect">
            <a:avLst/>
          </a:prstGeom>
          <a:noFill/>
          <a:ln>
            <a:noFill/>
          </a:ln>
        </p:spPr>
      </p:pic>
      <p:pic>
        <p:nvPicPr>
          <p:cNvPr descr="Logo en Blanco.pngGoogle Shape;558;g371302c5a3c_1_53" id="716" name="Google Shape;716;p30"/>
          <p:cNvPicPr preferRelativeResize="0"/>
          <p:nvPr/>
        </p:nvPicPr>
        <p:blipFill rotWithShape="1">
          <a:blip r:embed="rId5">
            <a:alphaModFix/>
          </a:blip>
          <a:srcRect b="0" l="0" r="0" t="0"/>
          <a:stretch/>
        </p:blipFill>
        <p:spPr>
          <a:xfrm>
            <a:off x="9532064" y="6413825"/>
            <a:ext cx="2079735" cy="307801"/>
          </a:xfrm>
          <a:prstGeom prst="rect">
            <a:avLst/>
          </a:prstGeom>
          <a:noFill/>
          <a:ln>
            <a:noFill/>
          </a:ln>
        </p:spPr>
      </p:pic>
      <p:pic>
        <p:nvPicPr>
          <p:cNvPr descr="Copia de logo pymenauta blanco (1).pngGoogle Shape;559;g371302c5a3c_1_53" id="717" name="Google Shape;717;p30"/>
          <p:cNvPicPr preferRelativeResize="0"/>
          <p:nvPr/>
        </p:nvPicPr>
        <p:blipFill rotWithShape="1">
          <a:blip r:embed="rId6">
            <a:alphaModFix/>
          </a:blip>
          <a:srcRect b="0" l="0" r="0" t="0"/>
          <a:stretch/>
        </p:blipFill>
        <p:spPr>
          <a:xfrm>
            <a:off x="4602312" y="6385473"/>
            <a:ext cx="2225376" cy="36450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sp>
        <p:nvSpPr>
          <p:cNvPr id="722" name="Google Shape;722;p31"/>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Ejemplo para Raíz</a:t>
            </a:r>
            <a:endParaRPr/>
          </a:p>
        </p:txBody>
      </p:sp>
      <p:sp>
        <p:nvSpPr>
          <p:cNvPr id="723" name="Google Shape;723;p31"/>
          <p:cNvSpPr txBox="1"/>
          <p:nvPr/>
        </p:nvSpPr>
        <p:spPr>
          <a:xfrm>
            <a:off x="2007075" y="2962539"/>
            <a:ext cx="9426234" cy="2663151"/>
          </a:xfrm>
          <a:prstGeom prst="rect">
            <a:avLst/>
          </a:prstGeom>
          <a:noFill/>
          <a:ln>
            <a:noFill/>
          </a:ln>
        </p:spPr>
        <p:txBody>
          <a:bodyPr anchorCtr="0" anchor="t" bIns="45675" lIns="45675" spcFirstLastPara="1" rIns="45675" wrap="square" tIns="45675">
            <a:spAutoFit/>
          </a:bodyPr>
          <a:lstStyle/>
          <a:p>
            <a:pPr indent="0" lvl="0" marL="0" marR="0" rtl="0" algn="l">
              <a:lnSpc>
                <a:spcPct val="115000"/>
              </a:lnSpc>
              <a:spcBef>
                <a:spcPts val="0"/>
              </a:spcBef>
              <a:spcAft>
                <a:spcPts val="0"/>
              </a:spcAft>
              <a:buClr>
                <a:srgbClr val="063B6D"/>
              </a:buClr>
              <a:buSzPts val="2500"/>
              <a:buFont typeface="Montserrat Thin"/>
              <a:buNone/>
            </a:pPr>
            <a:r>
              <a:rPr b="0" i="1" lang="en-US" sz="2500" u="none" cap="none" strike="noStrike">
                <a:solidFill>
                  <a:srgbClr val="063B6D"/>
                </a:solidFill>
                <a:latin typeface="Montserrat Thin"/>
                <a:ea typeface="Montserrat Thin"/>
                <a:cs typeface="Montserrat Thin"/>
                <a:sym typeface="Montserrat Thin"/>
              </a:rPr>
              <a:t>Generar fotografía de un bolso artesanal de mujer en cuero marrón cálido sobre superficie de madera rústica pero elegante, con fondo de plantas fuera de foco, luz natural lateral suave entrando fuera de cuadro, fotografía editorial con bokeh, sensación de calidez y autenticidad costarricense.</a:t>
            </a:r>
            <a:endParaRPr/>
          </a:p>
        </p:txBody>
      </p:sp>
      <p:pic>
        <p:nvPicPr>
          <p:cNvPr descr="Google Shape;521;p8" id="724" name="Google Shape;724;p31"/>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sp>
        <p:nvSpPr>
          <p:cNvPr id="729" name="Google Shape;729;p32"/>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Construcción del prompt</a:t>
            </a:r>
            <a:endParaRPr/>
          </a:p>
        </p:txBody>
      </p:sp>
      <p:sp>
        <p:nvSpPr>
          <p:cNvPr id="730" name="Google Shape;730;p32"/>
          <p:cNvSpPr txBox="1"/>
          <p:nvPr/>
        </p:nvSpPr>
        <p:spPr>
          <a:xfrm>
            <a:off x="1889252" y="2476519"/>
            <a:ext cx="9426234" cy="4724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563C1"/>
              </a:buClr>
              <a:buSzPts val="2500"/>
              <a:buFont typeface="Montserrat"/>
              <a:buChar char="•"/>
            </a:pPr>
            <a:r>
              <a:rPr b="0" i="0" lang="en-US" sz="2500" u="sng" cap="none" strike="noStrike">
                <a:solidFill>
                  <a:srgbClr val="0563C1"/>
                </a:solidFill>
                <a:latin typeface="Montserrat"/>
                <a:ea typeface="Montserrat"/>
                <a:cs typeface="Montserrat"/>
                <a:sym typeface="Montserrat"/>
                <a:hlinkClick r:id="rId3">
                  <a:extLst>
                    <a:ext uri="{A12FA001-AC4F-418D-AE19-62706E023703}">
                      <ahyp:hlinkClr val="tx"/>
                    </a:ext>
                  </a:extLst>
                </a:hlinkClick>
              </a:rPr>
              <a:t>https://chatgpt.com/</a:t>
            </a:r>
            <a:endParaRPr/>
          </a:p>
        </p:txBody>
      </p:sp>
      <p:pic>
        <p:nvPicPr>
          <p:cNvPr descr="Google Shape;521;p8" id="731" name="Google Shape;731;p32"/>
          <p:cNvPicPr preferRelativeResize="0"/>
          <p:nvPr/>
        </p:nvPicPr>
        <p:blipFill rotWithShape="1">
          <a:blip r:embed="rId4">
            <a:alphaModFix/>
          </a:blip>
          <a:srcRect b="0" l="0" r="0" t="0"/>
          <a:stretch/>
        </p:blipFill>
        <p:spPr>
          <a:xfrm>
            <a:off x="-815501" y="0"/>
            <a:ext cx="2072808" cy="6858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33"/>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Editar la imagen</a:t>
            </a:r>
            <a:endParaRPr/>
          </a:p>
        </p:txBody>
      </p:sp>
      <p:sp>
        <p:nvSpPr>
          <p:cNvPr id="737" name="Google Shape;737;p33"/>
          <p:cNvSpPr txBox="1"/>
          <p:nvPr/>
        </p:nvSpPr>
        <p:spPr>
          <a:xfrm>
            <a:off x="1889252" y="2476519"/>
            <a:ext cx="9426234" cy="34061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Es muy normal que debamos refinar el primer prompt después de ver el resultado</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Es cuestión de escribir mejor ciertos aspectos o ser muy específico de lo que deseamos cambiar en la imagen</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Probemos, probemos, probemos. Rápidamente nos daremos cuenta cómo escribir mejor y obtener resultados más acordes con lo que imaginamos.</a:t>
            </a:r>
            <a:endParaRPr/>
          </a:p>
        </p:txBody>
      </p:sp>
      <p:pic>
        <p:nvPicPr>
          <p:cNvPr descr="Google Shape;521;p8" id="738" name="Google Shape;738;p33"/>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34"/>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Ejemplo para Raíz - Video</a:t>
            </a:r>
            <a:endParaRPr/>
          </a:p>
        </p:txBody>
      </p:sp>
      <p:sp>
        <p:nvSpPr>
          <p:cNvPr id="744" name="Google Shape;744;p34"/>
          <p:cNvSpPr txBox="1"/>
          <p:nvPr/>
        </p:nvSpPr>
        <p:spPr>
          <a:xfrm>
            <a:off x="1783563" y="1583074"/>
            <a:ext cx="9426233" cy="4720551"/>
          </a:xfrm>
          <a:prstGeom prst="rect">
            <a:avLst/>
          </a:prstGeom>
          <a:noFill/>
          <a:ln>
            <a:noFill/>
          </a:ln>
        </p:spPr>
        <p:txBody>
          <a:bodyPr anchorCtr="0" anchor="t" bIns="45675" lIns="45675" spcFirstLastPara="1" rIns="45675" wrap="square" tIns="45675">
            <a:spAutoFit/>
          </a:bodyPr>
          <a:lstStyle/>
          <a:p>
            <a:pPr indent="0" lvl="0" marL="0" marR="0" rtl="0" algn="l">
              <a:lnSpc>
                <a:spcPct val="115000"/>
              </a:lnSpc>
              <a:spcBef>
                <a:spcPts val="0"/>
              </a:spcBef>
              <a:spcAft>
                <a:spcPts val="0"/>
              </a:spcAft>
              <a:buClr>
                <a:srgbClr val="063B6D"/>
              </a:buClr>
              <a:buSzPts val="2500"/>
              <a:buFont typeface="Montserrat"/>
              <a:buNone/>
            </a:pPr>
            <a:r>
              <a:rPr b="0" i="0" lang="en-US" sz="2500" u="none" cap="none" strike="noStrike">
                <a:solidFill>
                  <a:srgbClr val="063B6D"/>
                </a:solidFill>
                <a:latin typeface="Montserrat"/>
                <a:ea typeface="Montserrat"/>
                <a:cs typeface="Montserrat"/>
                <a:sym typeface="Montserrat"/>
              </a:rPr>
              <a:t>Como ya tenemos una imagen fija que editamos y elegimos vamos ahora a generar un video basado en esta imagen (Image to Video). </a:t>
            </a:r>
            <a:br>
              <a:rPr b="0" i="0" lang="en-US" sz="2500" u="none" cap="none" strike="noStrike">
                <a:solidFill>
                  <a:srgbClr val="063B6D"/>
                </a:solidFill>
                <a:latin typeface="Montserrat"/>
                <a:ea typeface="Montserrat"/>
                <a:cs typeface="Montserrat"/>
                <a:sym typeface="Montserrat"/>
              </a:rPr>
            </a:br>
            <a:endParaRPr/>
          </a:p>
          <a:p>
            <a:pPr indent="0" lvl="0" marL="0" marR="0" rtl="0" algn="l">
              <a:lnSpc>
                <a:spcPct val="115000"/>
              </a:lnSpc>
              <a:spcBef>
                <a:spcPts val="1200"/>
              </a:spcBef>
              <a:spcAft>
                <a:spcPts val="0"/>
              </a:spcAft>
              <a:buClr>
                <a:srgbClr val="063B6D"/>
              </a:buClr>
              <a:buSzPts val="2500"/>
              <a:buFont typeface="Montserrat Thin"/>
              <a:buNone/>
            </a:pPr>
            <a:r>
              <a:rPr b="0" i="1" lang="en-US" sz="2500" u="none" cap="none" strike="noStrike">
                <a:solidFill>
                  <a:srgbClr val="063B6D"/>
                </a:solidFill>
                <a:latin typeface="Montserrat Thin"/>
                <a:ea typeface="Montserrat Thin"/>
                <a:cs typeface="Montserrat Thin"/>
                <a:sym typeface="Montserrat Thin"/>
              </a:rPr>
              <a:t>Prompt: Basado en la referencia genera un video cinematográfico donde la cámara se mueve suavemente hacia delante para acercarse al bolso mientras gira y permite que veamos detalles del bolso.</a:t>
            </a:r>
            <a:endParaRPr/>
          </a:p>
          <a:p>
            <a:pPr indent="0" lvl="0" marL="0" marR="0" rtl="0" algn="l">
              <a:lnSpc>
                <a:spcPct val="115000"/>
              </a:lnSpc>
              <a:spcBef>
                <a:spcPts val="1200"/>
              </a:spcBef>
              <a:spcAft>
                <a:spcPts val="0"/>
              </a:spcAft>
              <a:buClr>
                <a:srgbClr val="063B6D"/>
              </a:buClr>
              <a:buSzPts val="2500"/>
              <a:buFont typeface="Montserrat"/>
              <a:buNone/>
            </a:pPr>
            <a:r>
              <a:rPr b="0" i="0" lang="en-US" sz="2500" u="none" cap="none" strike="noStrike">
                <a:solidFill>
                  <a:srgbClr val="063B6D"/>
                </a:solidFill>
                <a:latin typeface="Montserrat"/>
                <a:ea typeface="Montserrat"/>
                <a:cs typeface="Montserrat"/>
                <a:sym typeface="Montserrat"/>
              </a:rPr>
              <a:t>Este prompt se lo doy a ChatGPT y le pido que lo mejore para generar un video profesional. Veamos el resultado.</a:t>
            </a:r>
            <a:endParaRPr/>
          </a:p>
        </p:txBody>
      </p:sp>
      <p:pic>
        <p:nvPicPr>
          <p:cNvPr descr="Google Shape;521;p8" id="745" name="Google Shape;745;p34"/>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p35"/>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Ejemplo para Raíz - Video</a:t>
            </a:r>
            <a:endParaRPr/>
          </a:p>
        </p:txBody>
      </p:sp>
      <p:sp>
        <p:nvSpPr>
          <p:cNvPr id="751" name="Google Shape;751;p35"/>
          <p:cNvSpPr txBox="1"/>
          <p:nvPr/>
        </p:nvSpPr>
        <p:spPr>
          <a:xfrm>
            <a:off x="1783563" y="1637174"/>
            <a:ext cx="9426233" cy="4522431"/>
          </a:xfrm>
          <a:prstGeom prst="rect">
            <a:avLst/>
          </a:prstGeom>
          <a:noFill/>
          <a:ln>
            <a:noFill/>
          </a:ln>
        </p:spPr>
        <p:txBody>
          <a:bodyPr anchorCtr="0" anchor="t" bIns="45675" lIns="45675" spcFirstLastPara="1" rIns="45675" wrap="square" tIns="45675">
            <a:spAutoFit/>
          </a:bodyPr>
          <a:lstStyle/>
          <a:p>
            <a:pPr indent="0" lvl="0" marL="0" marR="0" rtl="0" algn="l">
              <a:lnSpc>
                <a:spcPct val="115000"/>
              </a:lnSpc>
              <a:spcBef>
                <a:spcPts val="0"/>
              </a:spcBef>
              <a:spcAft>
                <a:spcPts val="0"/>
              </a:spcAft>
              <a:buClr>
                <a:srgbClr val="063B6D"/>
              </a:buClr>
              <a:buSzPts val="1600"/>
              <a:buFont typeface="Montserrat Thin"/>
              <a:buNone/>
            </a:pPr>
            <a:r>
              <a:rPr b="0" i="1" lang="en-US" sz="1600" u="none" cap="none" strike="noStrike">
                <a:solidFill>
                  <a:srgbClr val="063B6D"/>
                </a:solidFill>
                <a:latin typeface="Montserrat Thin"/>
                <a:ea typeface="Montserrat Thin"/>
                <a:cs typeface="Montserrat Thin"/>
                <a:sym typeface="Montserrat Thin"/>
              </a:rPr>
              <a:t>Genera un video cinematográfico de alta calidad basado en la imagen de referencia. Un bolso artesanal femenino de cuero marrón cálido descansa sobre una superficie de madera rústica elegante, con vegetación desenfocada al fondo. La iluminación es natural y suave, entrando lateralmente desde fuera de cuadro, creando reflejos sutiles sobre la textura del cuero.</a:t>
            </a:r>
            <a:endParaRPr/>
          </a:p>
          <a:p>
            <a:pPr indent="0" lvl="0" marL="0" marR="0" rtl="0" algn="l">
              <a:lnSpc>
                <a:spcPct val="115000"/>
              </a:lnSpc>
              <a:spcBef>
                <a:spcPts val="1200"/>
              </a:spcBef>
              <a:spcAft>
                <a:spcPts val="0"/>
              </a:spcAft>
              <a:buClr>
                <a:srgbClr val="063B6D"/>
              </a:buClr>
              <a:buSzPts val="1600"/>
              <a:buFont typeface="Montserrat Thin"/>
              <a:buNone/>
            </a:pPr>
            <a:r>
              <a:rPr b="0" i="1" lang="en-US" sz="1600" u="none" cap="none" strike="noStrike">
                <a:solidFill>
                  <a:srgbClr val="063B6D"/>
                </a:solidFill>
                <a:latin typeface="Montserrat Thin"/>
                <a:ea typeface="Montserrat Thin"/>
                <a:cs typeface="Montserrat Thin"/>
                <a:sym typeface="Montserrat Thin"/>
              </a:rPr>
              <a:t>La cámara realiza un movimiento lento y fluido de dolly-in hacia el bolso mientras ejecuta una ligera órbita cinematográfica alrededor del producto, revelando gradualmente detalles del cuero, costuras, herrajes y textura artesanal. Mantener profundidad de campo reducida con bokeh orgánico en el fondo. El movimiento debe sentirse premium, elegante y contemplativo, como un comercial de lujo artesanal contemporáneo.</a:t>
            </a:r>
            <a:endParaRPr/>
          </a:p>
          <a:p>
            <a:pPr indent="0" lvl="0" marL="0" marR="0" rtl="0" algn="l">
              <a:lnSpc>
                <a:spcPct val="115000"/>
              </a:lnSpc>
              <a:spcBef>
                <a:spcPts val="1200"/>
              </a:spcBef>
              <a:spcAft>
                <a:spcPts val="0"/>
              </a:spcAft>
              <a:buClr>
                <a:srgbClr val="063B6D"/>
              </a:buClr>
              <a:buSzPts val="1600"/>
              <a:buFont typeface="Montserrat Thin"/>
              <a:buNone/>
            </a:pPr>
            <a:r>
              <a:rPr b="0" i="1" lang="en-US" sz="1600" u="none" cap="none" strike="noStrike">
                <a:solidFill>
                  <a:srgbClr val="063B6D"/>
                </a:solidFill>
                <a:latin typeface="Montserrat Thin"/>
                <a:ea typeface="Montserrat Thin"/>
                <a:cs typeface="Montserrat Thin"/>
                <a:sym typeface="Montserrat Thin"/>
              </a:rPr>
              <a:t>Incluir micro movimientos naturales de luz y enfoque para dar sensación orgánica y realista. Estilo visual editorial cinematográfico, color grading cálido y sofisticado inspirado en campañas de marcas de lujo artesanales latinoamericanas. Formato vertical 9:16 para redes sociales. Duración aproximada: 8–12 segundos. Movimiento ultra suave tipo gimbal/cinema slider. Calidad hiperrealista.</a:t>
            </a:r>
            <a:endParaRPr/>
          </a:p>
        </p:txBody>
      </p:sp>
      <p:pic>
        <p:nvPicPr>
          <p:cNvPr descr="Google Shape;521;p8" id="752" name="Google Shape;752;p35"/>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sp>
        <p:nvSpPr>
          <p:cNvPr id="757" name="Google Shape;757;p36"/>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Construcción del video</a:t>
            </a:r>
            <a:endParaRPr/>
          </a:p>
        </p:txBody>
      </p:sp>
      <p:sp>
        <p:nvSpPr>
          <p:cNvPr id="758" name="Google Shape;758;p36"/>
          <p:cNvSpPr txBox="1"/>
          <p:nvPr/>
        </p:nvSpPr>
        <p:spPr>
          <a:xfrm>
            <a:off x="1889252" y="2476519"/>
            <a:ext cx="9426234" cy="4724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563C1"/>
              </a:buClr>
              <a:buSzPts val="2500"/>
              <a:buFont typeface="Montserrat"/>
              <a:buChar char="•"/>
            </a:pPr>
            <a:r>
              <a:rPr b="0" i="0" lang="en-US" sz="2500" u="sng" cap="none" strike="noStrike">
                <a:solidFill>
                  <a:srgbClr val="0563C1"/>
                </a:solidFill>
                <a:latin typeface="Montserrat"/>
                <a:ea typeface="Montserrat"/>
                <a:cs typeface="Montserrat"/>
                <a:sym typeface="Montserrat"/>
                <a:hlinkClick r:id="rId3">
                  <a:extLst>
                    <a:ext uri="{A12FA001-AC4F-418D-AE19-62706E023703}">
                      <ahyp:hlinkClr val="tx"/>
                    </a:ext>
                  </a:extLst>
                </a:hlinkClick>
              </a:rPr>
              <a:t>https://kling.ai/</a:t>
            </a:r>
            <a:endParaRPr/>
          </a:p>
        </p:txBody>
      </p:sp>
      <p:pic>
        <p:nvPicPr>
          <p:cNvPr descr="Google Shape;521;p8" id="759" name="Google Shape;759;p36"/>
          <p:cNvPicPr preferRelativeResize="0"/>
          <p:nvPr/>
        </p:nvPicPr>
        <p:blipFill rotWithShape="1">
          <a:blip r:embed="rId4">
            <a:alphaModFix/>
          </a:blip>
          <a:srcRect b="0" l="0" r="0" t="0"/>
          <a:stretch/>
        </p:blipFill>
        <p:spPr>
          <a:xfrm>
            <a:off x="-815501" y="0"/>
            <a:ext cx="2072808" cy="6858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p37"/>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Editar el video</a:t>
            </a:r>
            <a:endParaRPr/>
          </a:p>
        </p:txBody>
      </p:sp>
      <p:sp>
        <p:nvSpPr>
          <p:cNvPr id="765" name="Google Shape;765;p37"/>
          <p:cNvSpPr txBox="1"/>
          <p:nvPr/>
        </p:nvSpPr>
        <p:spPr>
          <a:xfrm>
            <a:off x="1783563" y="1857949"/>
            <a:ext cx="9426233" cy="42824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Igual que con la imagen fija, es probable que necesitemos variar algo en el video y lo hacemos de la misma manera: siendo muy específicos de lo que queremos variar o modificar.</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Con el video sí nos vamos a tener que afiliar a algún plan para tener suficientes créditos para editar y seguir generando.</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Por eso nos toca revisar y probar algunas apps y plataformas con la que nos sintamos a gusto.</a:t>
            </a:r>
            <a:endParaRPr/>
          </a:p>
        </p:txBody>
      </p:sp>
      <p:pic>
        <p:nvPicPr>
          <p:cNvPr descr="Google Shape;521;p8" id="766" name="Google Shape;766;p37"/>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pic>
        <p:nvPicPr>
          <p:cNvPr descr="Google Shape;492;g370e6014a90_0_116" id="771" name="Google Shape;771;p38"/>
          <p:cNvPicPr preferRelativeResize="0"/>
          <p:nvPr/>
        </p:nvPicPr>
        <p:blipFill rotWithShape="1">
          <a:blip r:embed="rId3">
            <a:alphaModFix/>
          </a:blip>
          <a:srcRect b="0" l="0" r="0" t="0"/>
          <a:stretch/>
        </p:blipFill>
        <p:spPr>
          <a:xfrm>
            <a:off x="7811634" y="598749"/>
            <a:ext cx="4480391" cy="3651601"/>
          </a:xfrm>
          <a:prstGeom prst="rect">
            <a:avLst/>
          </a:prstGeom>
          <a:noFill/>
          <a:ln>
            <a:noFill/>
          </a:ln>
        </p:spPr>
      </p:pic>
      <p:sp>
        <p:nvSpPr>
          <p:cNvPr id="772" name="Google Shape;772;p38"/>
          <p:cNvSpPr/>
          <p:nvPr/>
        </p:nvSpPr>
        <p:spPr>
          <a:xfrm>
            <a:off x="2899" y="5799"/>
            <a:ext cx="7335902" cy="5793002"/>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773" name="Google Shape;773;p38"/>
          <p:cNvSpPr txBox="1"/>
          <p:nvPr>
            <p:ph type="title"/>
          </p:nvPr>
        </p:nvSpPr>
        <p:spPr>
          <a:xfrm>
            <a:off x="428625" y="1719925"/>
            <a:ext cx="3870300" cy="1535101"/>
          </a:xfrm>
          <a:prstGeom prst="rect">
            <a:avLst/>
          </a:prstGeom>
          <a:noFill/>
          <a:ln>
            <a:noFill/>
          </a:ln>
        </p:spPr>
        <p:txBody>
          <a:bodyPr anchorCtr="0" anchor="ctr" bIns="45675" lIns="45675" spcFirstLastPara="1" rIns="45675" wrap="square" tIns="45675">
            <a:normAutofit/>
          </a:bodyPr>
          <a:lstStyle/>
          <a:p>
            <a:pPr indent="0" lvl="0" marL="0" marR="0" rtl="0" algn="l">
              <a:lnSpc>
                <a:spcPct val="115000"/>
              </a:lnSpc>
              <a:spcBef>
                <a:spcPts val="0"/>
              </a:spcBef>
              <a:spcAft>
                <a:spcPts val="0"/>
              </a:spcAft>
              <a:buClr>
                <a:srgbClr val="FFFFFF"/>
              </a:buClr>
              <a:buSzPts val="3200"/>
              <a:buFont typeface="Montserrat"/>
              <a:buNone/>
            </a:pPr>
            <a:r>
              <a:rPr b="1" lang="en-US" sz="3200">
                <a:solidFill>
                  <a:srgbClr val="FFFFFF"/>
                </a:solidFill>
                <a:latin typeface="Montserrat"/>
                <a:ea typeface="Montserrat"/>
                <a:cs typeface="Montserrat"/>
                <a:sym typeface="Montserrat"/>
              </a:rPr>
              <a:t>CIERRE</a:t>
            </a:r>
            <a:endParaRPr/>
          </a:p>
        </p:txBody>
      </p:sp>
      <p:pic>
        <p:nvPicPr>
          <p:cNvPr descr="Google Shape;496;g370e6014a90_0_116" id="774" name="Google Shape;774;p38"/>
          <p:cNvPicPr preferRelativeResize="0"/>
          <p:nvPr/>
        </p:nvPicPr>
        <p:blipFill rotWithShape="1">
          <a:blip r:embed="rId4">
            <a:alphaModFix/>
          </a:blip>
          <a:srcRect b="0" l="0" r="0" t="0"/>
          <a:stretch/>
        </p:blipFill>
        <p:spPr>
          <a:xfrm>
            <a:off x="1378093" y="6169705"/>
            <a:ext cx="1693866" cy="395801"/>
          </a:xfrm>
          <a:prstGeom prst="rect">
            <a:avLst/>
          </a:prstGeom>
          <a:noFill/>
          <a:ln>
            <a:noFill/>
          </a:ln>
        </p:spPr>
      </p:pic>
      <p:sp>
        <p:nvSpPr>
          <p:cNvPr id="775" name="Google Shape;775;p38"/>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498;g370e6014a90_0_116" id="776" name="Google Shape;776;p38"/>
          <p:cNvPicPr preferRelativeResize="0"/>
          <p:nvPr/>
        </p:nvPicPr>
        <p:blipFill rotWithShape="1">
          <a:blip r:embed="rId5">
            <a:alphaModFix/>
          </a:blip>
          <a:srcRect b="0" l="0" r="0" t="0"/>
          <a:stretch/>
        </p:blipFill>
        <p:spPr>
          <a:xfrm>
            <a:off x="8728625" y="6043500"/>
            <a:ext cx="2470251" cy="586401"/>
          </a:xfrm>
          <a:prstGeom prst="rect">
            <a:avLst/>
          </a:prstGeom>
          <a:noFill/>
          <a:ln>
            <a:noFill/>
          </a:ln>
        </p:spPr>
      </p:pic>
      <p:pic>
        <p:nvPicPr>
          <p:cNvPr descr="pymenauta_logotipo__1___1_-removebg-preview.pngGoogle Shape;499;g370e6014a90_0_116" id="777" name="Google Shape;777;p38"/>
          <p:cNvPicPr preferRelativeResize="0"/>
          <p:nvPr/>
        </p:nvPicPr>
        <p:blipFill rotWithShape="1">
          <a:blip r:embed="rId6">
            <a:alphaModFix/>
          </a:blip>
          <a:srcRect b="0" l="0" r="0" t="0"/>
          <a:stretch/>
        </p:blipFill>
        <p:spPr>
          <a:xfrm>
            <a:off x="4941149" y="6228650"/>
            <a:ext cx="2309703" cy="401251"/>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39"/>
          <p:cNvSpPr txBox="1"/>
          <p:nvPr/>
        </p:nvSpPr>
        <p:spPr>
          <a:xfrm>
            <a:off x="2099947" y="2015682"/>
            <a:ext cx="8311251" cy="27584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2500"/>
              <a:buFont typeface="Montserrat"/>
              <a:buNone/>
            </a:pPr>
            <a:r>
              <a:rPr b="0" i="0" lang="en-US" sz="2500" u="none" cap="none" strike="noStrike">
                <a:solidFill>
                  <a:srgbClr val="063B6D"/>
                </a:solidFill>
                <a:latin typeface="Montserrat"/>
                <a:ea typeface="Montserrat"/>
                <a:cs typeface="Montserrat"/>
                <a:sym typeface="Montserrat"/>
              </a:rPr>
              <a:t>La IA sin duda nos ayuda a acelerar el proceso de generar contenido y nos ayuda a reducir muchos costos en comparación con la forma tradicional de generar imágenes y videos.</a:t>
            </a:r>
            <a:endParaRPr/>
          </a:p>
          <a:p>
            <a:pPr indent="0" lvl="0" marL="0" marR="0" rtl="0" algn="l">
              <a:lnSpc>
                <a:spcPct val="100000"/>
              </a:lnSpc>
              <a:spcBef>
                <a:spcPts val="0"/>
              </a:spcBef>
              <a:spcAft>
                <a:spcPts val="0"/>
              </a:spcAft>
              <a:buClr>
                <a:srgbClr val="063B6D"/>
              </a:buClr>
              <a:buSzPts val="2500"/>
              <a:buFont typeface="Montserrat"/>
              <a:buNone/>
            </a:pPr>
            <a:r>
              <a:t/>
            </a:r>
            <a:endParaRPr b="0" i="0" sz="2500" u="none" cap="none" strike="noStrike">
              <a:solidFill>
                <a:srgbClr val="063B6D"/>
              </a:solidFill>
              <a:latin typeface="Montserrat"/>
              <a:ea typeface="Montserrat"/>
              <a:cs typeface="Montserrat"/>
              <a:sym typeface="Montserrat"/>
            </a:endParaRPr>
          </a:p>
          <a:p>
            <a:pPr indent="0" lvl="0" marL="0" marR="0" rtl="0" algn="l">
              <a:lnSpc>
                <a:spcPct val="100000"/>
              </a:lnSpc>
              <a:spcBef>
                <a:spcPts val="0"/>
              </a:spcBef>
              <a:spcAft>
                <a:spcPts val="0"/>
              </a:spcAft>
              <a:buClr>
                <a:srgbClr val="063B6D"/>
              </a:buClr>
              <a:buSzPts val="2500"/>
              <a:buFont typeface="Montserrat"/>
              <a:buNone/>
            </a:pPr>
            <a:r>
              <a:rPr b="0" i="0" lang="en-US" sz="2500" u="none" cap="none" strike="noStrike">
                <a:solidFill>
                  <a:srgbClr val="063B6D"/>
                </a:solidFill>
                <a:latin typeface="Montserrat"/>
                <a:ea typeface="Montserrat"/>
                <a:cs typeface="Montserrat"/>
                <a:sym typeface="Montserrat"/>
              </a:rPr>
              <a:t>Sin embargo la IA también puede destruir nuestra identidad si todo se ve genérico.</a:t>
            </a:r>
            <a:endParaRPr/>
          </a:p>
        </p:txBody>
      </p:sp>
      <p:cxnSp>
        <p:nvCxnSpPr>
          <p:cNvPr id="783" name="Google Shape;783;p39"/>
          <p:cNvCxnSpPr/>
          <p:nvPr/>
        </p:nvCxnSpPr>
        <p:spPr>
          <a:xfrm flipH="1">
            <a:off x="1828793" y="2316756"/>
            <a:ext cx="1" cy="2115601"/>
          </a:xfrm>
          <a:prstGeom prst="straightConnector1">
            <a:avLst/>
          </a:prstGeom>
          <a:noFill/>
          <a:ln cap="flat" cmpd="sng" w="38100">
            <a:solidFill>
              <a:srgbClr val="00376F"/>
            </a:solidFill>
            <a:prstDash val="solid"/>
            <a:miter lim="8000"/>
            <a:headEnd len="sm" w="sm" type="none"/>
            <a:tailEnd len="sm" w="sm" type="none"/>
          </a:ln>
        </p:spPr>
      </p:cxnSp>
      <p:pic>
        <p:nvPicPr>
          <p:cNvPr descr="Google Shape;614;p14" id="784" name="Google Shape;784;p39"/>
          <p:cNvPicPr preferRelativeResize="0"/>
          <p:nvPr/>
        </p:nvPicPr>
        <p:blipFill rotWithShape="1">
          <a:blip r:embed="rId3">
            <a:alphaModFix/>
          </a:blip>
          <a:srcRect b="0" l="0" r="0" t="0"/>
          <a:stretch/>
        </p:blipFill>
        <p:spPr>
          <a:xfrm>
            <a:off x="0" y="16849"/>
            <a:ext cx="2170802" cy="1509801"/>
          </a:xfrm>
          <a:prstGeom prst="rect">
            <a:avLst/>
          </a:prstGeom>
          <a:noFill/>
          <a:ln>
            <a:noFill/>
          </a:ln>
        </p:spPr>
      </p:pic>
      <p:pic>
        <p:nvPicPr>
          <p:cNvPr descr="Google Shape;615;p14" id="785" name="Google Shape;785;p39"/>
          <p:cNvPicPr preferRelativeResize="0"/>
          <p:nvPr/>
        </p:nvPicPr>
        <p:blipFill rotWithShape="1">
          <a:blip r:embed="rId4">
            <a:alphaModFix/>
          </a:blip>
          <a:srcRect b="0" l="0" r="0" t="0"/>
          <a:stretch/>
        </p:blipFill>
        <p:spPr>
          <a:xfrm>
            <a:off x="10096500" y="5222449"/>
            <a:ext cx="2095500" cy="170787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4"/>
          <p:cNvSpPr/>
          <p:nvPr/>
        </p:nvSpPr>
        <p:spPr>
          <a:xfrm>
            <a:off x="9" y="-1"/>
            <a:ext cx="6345384" cy="2208665"/>
          </a:xfrm>
          <a:custGeom>
            <a:rect b="b" l="l" r="r" t="t"/>
            <a:pathLst>
              <a:path extrusionOk="0" h="21600" w="21600">
                <a:moveTo>
                  <a:pt x="0" y="336"/>
                </a:moveTo>
                <a:lnTo>
                  <a:pt x="17987" y="0"/>
                </a:lnTo>
                <a:cubicBezTo>
                  <a:pt x="19983" y="0"/>
                  <a:pt x="21600" y="4798"/>
                  <a:pt x="21600" y="10716"/>
                </a:cubicBezTo>
                <a:cubicBezTo>
                  <a:pt x="21600" y="16634"/>
                  <a:pt x="19983" y="21432"/>
                  <a:pt x="17987" y="21432"/>
                </a:cubicBezTo>
                <a:lnTo>
                  <a:pt x="57" y="21600"/>
                </a:lnTo>
                <a:lnTo>
                  <a:pt x="0" y="336"/>
                </a:lnTo>
                <a:close/>
              </a:path>
            </a:pathLst>
          </a:cu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59" name="Google Shape;459;p4"/>
          <p:cNvSpPr/>
          <p:nvPr/>
        </p:nvSpPr>
        <p:spPr>
          <a:xfrm>
            <a:off x="0" y="5900949"/>
            <a:ext cx="12192000" cy="933301"/>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60" name="Google Shape;460;p4"/>
          <p:cNvSpPr txBox="1"/>
          <p:nvPr>
            <p:ph type="title"/>
          </p:nvPr>
        </p:nvSpPr>
        <p:spPr>
          <a:xfrm>
            <a:off x="1016695" y="467624"/>
            <a:ext cx="4414201" cy="1325701"/>
          </a:xfrm>
          <a:prstGeom prst="rect">
            <a:avLst/>
          </a:prstGeom>
          <a:noFill/>
          <a:ln>
            <a:noFill/>
          </a:ln>
        </p:spPr>
        <p:txBody>
          <a:bodyPr anchorCtr="0" anchor="ctr" bIns="45675" lIns="45675" spcFirstLastPara="1" rIns="45675" wrap="square" tIns="45675">
            <a:normAutofit/>
          </a:bodyPr>
          <a:lstStyle/>
          <a:p>
            <a:pPr indent="0" lvl="0" marL="0" rtl="0" algn="l">
              <a:lnSpc>
                <a:spcPct val="90000"/>
              </a:lnSpc>
              <a:spcBef>
                <a:spcPts val="0"/>
              </a:spcBef>
              <a:spcAft>
                <a:spcPts val="0"/>
              </a:spcAft>
              <a:buClr>
                <a:srgbClr val="FFFFFF"/>
              </a:buClr>
              <a:buSzPts val="3200"/>
              <a:buFont typeface="Montserrat"/>
              <a:buNone/>
            </a:pPr>
            <a:r>
              <a:rPr b="1" lang="en-US" sz="3200">
                <a:solidFill>
                  <a:srgbClr val="FFFFFF"/>
                </a:solidFill>
                <a:latin typeface="Montserrat"/>
                <a:ea typeface="Montserrat"/>
                <a:cs typeface="Montserrat"/>
                <a:sym typeface="Montserrat"/>
              </a:rPr>
              <a:t>Objetivo del curso</a:t>
            </a:r>
            <a:endParaRPr/>
          </a:p>
        </p:txBody>
      </p:sp>
      <p:sp>
        <p:nvSpPr>
          <p:cNvPr id="461" name="Google Shape;461;p4"/>
          <p:cNvSpPr txBox="1"/>
          <p:nvPr>
            <p:ph idx="1" type="body"/>
          </p:nvPr>
        </p:nvSpPr>
        <p:spPr>
          <a:xfrm>
            <a:off x="1213117" y="2254737"/>
            <a:ext cx="9537301" cy="3184801"/>
          </a:xfrm>
          <a:prstGeom prst="rect">
            <a:avLst/>
          </a:prstGeom>
          <a:noFill/>
          <a:ln>
            <a:noFill/>
          </a:ln>
        </p:spPr>
        <p:txBody>
          <a:bodyPr anchorCtr="0" anchor="ctr" bIns="45675" lIns="45675" spcFirstLastPara="1" rIns="45675" wrap="square" tIns="45675">
            <a:normAutofit/>
          </a:bodyPr>
          <a:lstStyle/>
          <a:p>
            <a:pPr indent="0" lvl="0" marL="0" marR="0" rtl="0" algn="l">
              <a:lnSpc>
                <a:spcPct val="140000"/>
              </a:lnSpc>
              <a:spcBef>
                <a:spcPts val="0"/>
              </a:spcBef>
              <a:spcAft>
                <a:spcPts val="0"/>
              </a:spcAft>
              <a:buClr>
                <a:srgbClr val="063B6D"/>
              </a:buClr>
              <a:buSzPts val="2400"/>
              <a:buFont typeface="Arial"/>
              <a:buNone/>
            </a:pPr>
            <a:r>
              <a:rPr lang="en-US" sz="2400">
                <a:solidFill>
                  <a:srgbClr val="063B6D"/>
                </a:solidFill>
              </a:rPr>
              <a:t>Cómo dirigir la IA para crear contenido coherente con su marca</a:t>
            </a:r>
            <a:endParaRPr/>
          </a:p>
        </p:txBody>
      </p:sp>
      <p:pic>
        <p:nvPicPr>
          <p:cNvPr descr="Google Shape;462;p4" id="462" name="Google Shape;462;p4"/>
          <p:cNvPicPr preferRelativeResize="0"/>
          <p:nvPr>
            <p:ph idx="2" type="pic"/>
          </p:nvPr>
        </p:nvPicPr>
        <p:blipFill rotWithShape="1">
          <a:blip r:embed="rId3">
            <a:alphaModFix/>
          </a:blip>
          <a:srcRect b="0" l="0" r="0" t="0"/>
          <a:stretch/>
        </p:blipFill>
        <p:spPr>
          <a:xfrm>
            <a:off x="1562443" y="6169705"/>
            <a:ext cx="1693866" cy="395801"/>
          </a:xfrm>
          <a:prstGeom prst="rect">
            <a:avLst/>
          </a:prstGeom>
          <a:noFill/>
          <a:ln>
            <a:noFill/>
          </a:ln>
        </p:spPr>
      </p:pic>
      <p:sp>
        <p:nvSpPr>
          <p:cNvPr id="463" name="Google Shape;463;p4"/>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464;p4" id="464" name="Google Shape;464;p4"/>
          <p:cNvPicPr preferRelativeResize="0"/>
          <p:nvPr/>
        </p:nvPicPr>
        <p:blipFill rotWithShape="1">
          <a:blip r:embed="rId4">
            <a:alphaModFix/>
          </a:blip>
          <a:srcRect b="0" l="0" r="0" t="0"/>
          <a:stretch/>
        </p:blipFill>
        <p:spPr>
          <a:xfrm>
            <a:off x="8886849" y="6043500"/>
            <a:ext cx="2470251" cy="586401"/>
          </a:xfrm>
          <a:prstGeom prst="rect">
            <a:avLst/>
          </a:prstGeom>
          <a:noFill/>
          <a:ln>
            <a:noFill/>
          </a:ln>
        </p:spPr>
      </p:pic>
      <p:pic>
        <p:nvPicPr>
          <p:cNvPr descr="pymenauta_logotipo__1___1_-removebg-preview.pngGoogle Shape;465;p4" id="465" name="Google Shape;465;p4"/>
          <p:cNvPicPr preferRelativeResize="0"/>
          <p:nvPr/>
        </p:nvPicPr>
        <p:blipFill rotWithShape="1">
          <a:blip r:embed="rId5">
            <a:alphaModFix/>
          </a:blip>
          <a:srcRect b="0" l="0" r="0" t="0"/>
          <a:stretch/>
        </p:blipFill>
        <p:spPr>
          <a:xfrm>
            <a:off x="5349475" y="6203975"/>
            <a:ext cx="2096485" cy="364201"/>
          </a:xfrm>
          <a:prstGeom prst="rect">
            <a:avLst/>
          </a:prstGeom>
          <a:noFill/>
          <a:ln>
            <a:noFill/>
          </a:ln>
        </p:spPr>
      </p:pic>
      <p:pic>
        <p:nvPicPr>
          <p:cNvPr descr="Google Shape;466;p4" id="466" name="Google Shape;466;p4"/>
          <p:cNvPicPr preferRelativeResize="0"/>
          <p:nvPr/>
        </p:nvPicPr>
        <p:blipFill rotWithShape="1">
          <a:blip r:embed="rId6">
            <a:alphaModFix/>
          </a:blip>
          <a:srcRect b="0" l="0" r="0" t="0"/>
          <a:stretch/>
        </p:blipFill>
        <p:spPr>
          <a:xfrm>
            <a:off x="11352937" y="840040"/>
            <a:ext cx="839061" cy="845187"/>
          </a:xfrm>
          <a:prstGeom prst="rect">
            <a:avLst/>
          </a:prstGeom>
          <a:noFill/>
          <a:ln>
            <a:noFill/>
          </a:ln>
        </p:spPr>
      </p:pic>
      <p:pic>
        <p:nvPicPr>
          <p:cNvPr descr="Google Shape;467;p4" id="467" name="Google Shape;467;p4"/>
          <p:cNvPicPr preferRelativeResize="0"/>
          <p:nvPr/>
        </p:nvPicPr>
        <p:blipFill rotWithShape="1">
          <a:blip r:embed="rId7">
            <a:alphaModFix/>
          </a:blip>
          <a:srcRect b="0" l="0" r="0" t="0"/>
          <a:stretch/>
        </p:blipFill>
        <p:spPr>
          <a:xfrm>
            <a:off x="10575121" y="0"/>
            <a:ext cx="1616876" cy="881933"/>
          </a:xfrm>
          <a:prstGeom prst="rect">
            <a:avLst/>
          </a:prstGeom>
          <a:noFill/>
          <a:ln>
            <a:noFill/>
          </a:ln>
        </p:spPr>
      </p:pic>
      <p:pic>
        <p:nvPicPr>
          <p:cNvPr descr="Google Shape;468;p4" id="468" name="Google Shape;468;p4"/>
          <p:cNvPicPr preferRelativeResize="0"/>
          <p:nvPr/>
        </p:nvPicPr>
        <p:blipFill rotWithShape="1">
          <a:blip r:embed="rId8">
            <a:alphaModFix/>
          </a:blip>
          <a:srcRect b="0" l="0" r="0" t="0"/>
          <a:stretch/>
        </p:blipFill>
        <p:spPr>
          <a:xfrm>
            <a:off x="10805073" y="956052"/>
            <a:ext cx="440967" cy="44096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40"/>
          <p:cNvSpPr txBox="1"/>
          <p:nvPr/>
        </p:nvSpPr>
        <p:spPr>
          <a:xfrm>
            <a:off x="1874524" y="752373"/>
            <a:ext cx="9244310"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Riesgos de la IA</a:t>
            </a:r>
            <a:endParaRPr/>
          </a:p>
        </p:txBody>
      </p:sp>
      <p:sp>
        <p:nvSpPr>
          <p:cNvPr id="791" name="Google Shape;791;p40"/>
          <p:cNvSpPr txBox="1"/>
          <p:nvPr/>
        </p:nvSpPr>
        <p:spPr>
          <a:xfrm>
            <a:off x="1783563" y="1857949"/>
            <a:ext cx="9426233" cy="2834601"/>
          </a:xfrm>
          <a:prstGeom prst="rect">
            <a:avLst/>
          </a:prstGeom>
          <a:noFill/>
          <a:ln>
            <a:noFill/>
          </a:ln>
        </p:spPr>
        <p:txBody>
          <a:bodyPr anchorCtr="0" anchor="t" bIns="45675" lIns="45675" spcFirstLastPara="1" rIns="45675" wrap="square" tIns="45675">
            <a:spAutoFit/>
          </a:bodyPr>
          <a:lstStyle/>
          <a:p>
            <a:pPr indent="-200526" lvl="0" marL="200526" marR="0" rtl="0" algn="l">
              <a:lnSpc>
                <a:spcPct val="115000"/>
              </a:lnSpc>
              <a:spcBef>
                <a:spcPts val="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Todo empieza a verse igual</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Exceso de perfección</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Pérdida de autenticidad</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Inconsistencia visual</a:t>
            </a:r>
            <a:endParaRPr/>
          </a:p>
          <a:p>
            <a:pPr indent="-200526" lvl="0" marL="200526" marR="0" rtl="0" algn="l">
              <a:lnSpc>
                <a:spcPct val="115000"/>
              </a:lnSpc>
              <a:spcBef>
                <a:spcPts val="1200"/>
              </a:spcBef>
              <a:spcAft>
                <a:spcPts val="0"/>
              </a:spcAft>
              <a:buClr>
                <a:srgbClr val="063B6D"/>
              </a:buClr>
              <a:buSzPts val="2500"/>
              <a:buFont typeface="Montserrat"/>
              <a:buChar char="•"/>
            </a:pPr>
            <a:r>
              <a:rPr b="0" i="0" lang="en-US" sz="2500" u="none" cap="none" strike="noStrike">
                <a:solidFill>
                  <a:srgbClr val="063B6D"/>
                </a:solidFill>
                <a:latin typeface="Montserrat"/>
                <a:ea typeface="Montserrat"/>
                <a:cs typeface="Montserrat"/>
                <a:sym typeface="Montserrat"/>
              </a:rPr>
              <a:t>Saturación de contenido vacío</a:t>
            </a:r>
            <a:endParaRPr/>
          </a:p>
        </p:txBody>
      </p:sp>
      <p:pic>
        <p:nvPicPr>
          <p:cNvPr descr="Google Shape;521;p8" id="792" name="Google Shape;792;p40"/>
          <p:cNvPicPr preferRelativeResize="0"/>
          <p:nvPr/>
        </p:nvPicPr>
        <p:blipFill rotWithShape="1">
          <a:blip r:embed="rId3">
            <a:alphaModFix/>
          </a:blip>
          <a:srcRect b="0" l="0" r="0" t="0"/>
          <a:stretch/>
        </p:blipFill>
        <p:spPr>
          <a:xfrm>
            <a:off x="-815501" y="0"/>
            <a:ext cx="2072808" cy="68580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41"/>
          <p:cNvSpPr txBox="1"/>
          <p:nvPr/>
        </p:nvSpPr>
        <p:spPr>
          <a:xfrm>
            <a:off x="2099947" y="2947856"/>
            <a:ext cx="8311251" cy="8534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2500"/>
              <a:buFont typeface="Montserrat"/>
              <a:buNone/>
            </a:pPr>
            <a:r>
              <a:rPr b="0" i="0" lang="en-US" sz="2500" u="none" cap="none" strike="noStrike">
                <a:solidFill>
                  <a:srgbClr val="063B6D"/>
                </a:solidFill>
                <a:latin typeface="Montserrat"/>
                <a:ea typeface="Montserrat"/>
                <a:cs typeface="Montserrat"/>
                <a:sym typeface="Montserrat"/>
              </a:rPr>
              <a:t>La herramienta puede cambiar. ¡El Criterio visual permanece!</a:t>
            </a:r>
            <a:endParaRPr/>
          </a:p>
        </p:txBody>
      </p:sp>
      <p:cxnSp>
        <p:nvCxnSpPr>
          <p:cNvPr id="798" name="Google Shape;798;p41"/>
          <p:cNvCxnSpPr/>
          <p:nvPr/>
        </p:nvCxnSpPr>
        <p:spPr>
          <a:xfrm flipH="1">
            <a:off x="1828793" y="2316756"/>
            <a:ext cx="1" cy="2115601"/>
          </a:xfrm>
          <a:prstGeom prst="straightConnector1">
            <a:avLst/>
          </a:prstGeom>
          <a:noFill/>
          <a:ln cap="flat" cmpd="sng" w="38100">
            <a:solidFill>
              <a:srgbClr val="00376F"/>
            </a:solidFill>
            <a:prstDash val="solid"/>
            <a:miter lim="8000"/>
            <a:headEnd len="sm" w="sm" type="none"/>
            <a:tailEnd len="sm" w="sm" type="none"/>
          </a:ln>
        </p:spPr>
      </p:cxnSp>
      <p:pic>
        <p:nvPicPr>
          <p:cNvPr descr="Google Shape;614;p14" id="799" name="Google Shape;799;p41"/>
          <p:cNvPicPr preferRelativeResize="0"/>
          <p:nvPr/>
        </p:nvPicPr>
        <p:blipFill rotWithShape="1">
          <a:blip r:embed="rId3">
            <a:alphaModFix/>
          </a:blip>
          <a:srcRect b="0" l="0" r="0" t="0"/>
          <a:stretch/>
        </p:blipFill>
        <p:spPr>
          <a:xfrm>
            <a:off x="0" y="16849"/>
            <a:ext cx="2170802" cy="1509801"/>
          </a:xfrm>
          <a:prstGeom prst="rect">
            <a:avLst/>
          </a:prstGeom>
          <a:noFill/>
          <a:ln>
            <a:noFill/>
          </a:ln>
        </p:spPr>
      </p:pic>
      <p:pic>
        <p:nvPicPr>
          <p:cNvPr descr="Google Shape;615;p14" id="800" name="Google Shape;800;p41"/>
          <p:cNvPicPr preferRelativeResize="0"/>
          <p:nvPr/>
        </p:nvPicPr>
        <p:blipFill rotWithShape="1">
          <a:blip r:embed="rId4">
            <a:alphaModFix/>
          </a:blip>
          <a:srcRect b="0" l="0" r="0" t="0"/>
          <a:stretch/>
        </p:blipFill>
        <p:spPr>
          <a:xfrm>
            <a:off x="10096500" y="5222449"/>
            <a:ext cx="2095500" cy="1707877"/>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pic>
        <p:nvPicPr>
          <p:cNvPr descr="Google Shape;670;g3710c07b0e7_0_558" id="805" name="Google Shape;805;p42"/>
          <p:cNvPicPr preferRelativeResize="0"/>
          <p:nvPr/>
        </p:nvPicPr>
        <p:blipFill rotWithShape="1">
          <a:blip r:embed="rId3">
            <a:alphaModFix/>
          </a:blip>
          <a:srcRect b="0" l="0" r="0" t="0"/>
          <a:stretch/>
        </p:blipFill>
        <p:spPr>
          <a:xfrm>
            <a:off x="7811634" y="598749"/>
            <a:ext cx="4480391" cy="3651601"/>
          </a:xfrm>
          <a:prstGeom prst="rect">
            <a:avLst/>
          </a:prstGeom>
          <a:noFill/>
          <a:ln>
            <a:noFill/>
          </a:ln>
        </p:spPr>
      </p:pic>
      <p:sp>
        <p:nvSpPr>
          <p:cNvPr id="806" name="Google Shape;806;p42"/>
          <p:cNvSpPr/>
          <p:nvPr/>
        </p:nvSpPr>
        <p:spPr>
          <a:xfrm>
            <a:off x="2899" y="5799"/>
            <a:ext cx="7335902" cy="5793002"/>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807" name="Google Shape;807;p42"/>
          <p:cNvSpPr txBox="1"/>
          <p:nvPr>
            <p:ph type="title"/>
          </p:nvPr>
        </p:nvSpPr>
        <p:spPr>
          <a:xfrm>
            <a:off x="891650" y="2077099"/>
            <a:ext cx="3870300" cy="1535101"/>
          </a:xfrm>
          <a:prstGeom prst="rect">
            <a:avLst/>
          </a:prstGeom>
          <a:noFill/>
          <a:ln>
            <a:noFill/>
          </a:ln>
        </p:spPr>
        <p:txBody>
          <a:bodyPr anchorCtr="0" anchor="ctr" bIns="45675" lIns="45675" spcFirstLastPara="1" rIns="45675" wrap="square" tIns="45675">
            <a:normAutofit/>
          </a:bodyPr>
          <a:lstStyle/>
          <a:p>
            <a:pPr indent="0" lvl="0" marL="0" marR="0" rtl="0" algn="l">
              <a:lnSpc>
                <a:spcPct val="90000"/>
              </a:lnSpc>
              <a:spcBef>
                <a:spcPts val="0"/>
              </a:spcBef>
              <a:spcAft>
                <a:spcPts val="0"/>
              </a:spcAft>
              <a:buClr>
                <a:srgbClr val="FFFFFF"/>
              </a:buClr>
              <a:buSzPts val="4800"/>
              <a:buFont typeface="Montserrat"/>
              <a:buNone/>
            </a:pPr>
            <a:r>
              <a:rPr b="1" lang="en-US" sz="4800">
                <a:solidFill>
                  <a:srgbClr val="FFFFFF"/>
                </a:solidFill>
                <a:latin typeface="Montserrat"/>
                <a:ea typeface="Montserrat"/>
                <a:cs typeface="Montserrat"/>
                <a:sym typeface="Montserrat"/>
              </a:rPr>
              <a:t>¡Gracias!</a:t>
            </a:r>
            <a:endParaRPr/>
          </a:p>
        </p:txBody>
      </p:sp>
      <p:pic>
        <p:nvPicPr>
          <p:cNvPr descr="Google Shape;673;g3710c07b0e7_0_558" id="808" name="Google Shape;808;p42"/>
          <p:cNvPicPr preferRelativeResize="0"/>
          <p:nvPr/>
        </p:nvPicPr>
        <p:blipFill rotWithShape="1">
          <a:blip r:embed="rId4">
            <a:alphaModFix/>
          </a:blip>
          <a:srcRect b="0" l="0" r="0" t="0"/>
          <a:stretch/>
        </p:blipFill>
        <p:spPr>
          <a:xfrm>
            <a:off x="1378093" y="6169705"/>
            <a:ext cx="1693866" cy="395801"/>
          </a:xfrm>
          <a:prstGeom prst="rect">
            <a:avLst/>
          </a:prstGeom>
          <a:noFill/>
          <a:ln>
            <a:noFill/>
          </a:ln>
        </p:spPr>
      </p:pic>
      <p:sp>
        <p:nvSpPr>
          <p:cNvPr id="809" name="Google Shape;809;p42"/>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675;g3710c07b0e7_0_558" id="810" name="Google Shape;810;p42"/>
          <p:cNvPicPr preferRelativeResize="0"/>
          <p:nvPr/>
        </p:nvPicPr>
        <p:blipFill rotWithShape="1">
          <a:blip r:embed="rId5">
            <a:alphaModFix/>
          </a:blip>
          <a:srcRect b="0" l="0" r="0" t="0"/>
          <a:stretch/>
        </p:blipFill>
        <p:spPr>
          <a:xfrm>
            <a:off x="8728625" y="6043500"/>
            <a:ext cx="2470251" cy="586401"/>
          </a:xfrm>
          <a:prstGeom prst="rect">
            <a:avLst/>
          </a:prstGeom>
          <a:noFill/>
          <a:ln>
            <a:noFill/>
          </a:ln>
        </p:spPr>
      </p:pic>
      <p:pic>
        <p:nvPicPr>
          <p:cNvPr descr="pymenauta_logotipo__1___1_-removebg-preview.pngGoogle Shape;676;g3710c07b0e7_0_558" id="811" name="Google Shape;811;p42"/>
          <p:cNvPicPr preferRelativeResize="0"/>
          <p:nvPr/>
        </p:nvPicPr>
        <p:blipFill rotWithShape="1">
          <a:blip r:embed="rId6">
            <a:alphaModFix/>
          </a:blip>
          <a:srcRect b="0" l="0" r="0" t="0"/>
          <a:stretch/>
        </p:blipFill>
        <p:spPr>
          <a:xfrm>
            <a:off x="4941149" y="6228650"/>
            <a:ext cx="2309703" cy="40125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5" name="Shape 815"/>
        <p:cNvGrpSpPr/>
        <p:nvPr/>
      </p:nvGrpSpPr>
      <p:grpSpPr>
        <a:xfrm>
          <a:off x="0" y="0"/>
          <a:ext cx="0" cy="0"/>
          <a:chOff x="0" y="0"/>
          <a:chExt cx="0" cy="0"/>
        </a:xfrm>
      </p:grpSpPr>
      <p:sp>
        <p:nvSpPr>
          <p:cNvPr id="816" name="Google Shape;816;p43"/>
          <p:cNvSpPr txBox="1"/>
          <p:nvPr/>
        </p:nvSpPr>
        <p:spPr>
          <a:xfrm>
            <a:off x="5407335" y="2457219"/>
            <a:ext cx="6158752" cy="713701"/>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00376F"/>
              </a:buClr>
              <a:buSzPts val="4000"/>
              <a:buFont typeface="Montserrat"/>
              <a:buNone/>
            </a:pPr>
            <a:r>
              <a:rPr b="1" i="0" lang="en-US" sz="4000" u="none" cap="none" strike="noStrike">
                <a:solidFill>
                  <a:srgbClr val="00376F"/>
                </a:solidFill>
                <a:latin typeface="Montserrat"/>
                <a:ea typeface="Montserrat"/>
                <a:cs typeface="Montserrat"/>
                <a:sym typeface="Montserrat"/>
              </a:rPr>
              <a:t>Enlaces de interés</a:t>
            </a:r>
            <a:endParaRPr/>
          </a:p>
        </p:txBody>
      </p:sp>
      <p:pic>
        <p:nvPicPr>
          <p:cNvPr descr="Google Shape;508;g3710c07b0e7_0_154" id="817" name="Google Shape;817;p43"/>
          <p:cNvPicPr preferRelativeResize="0"/>
          <p:nvPr/>
        </p:nvPicPr>
        <p:blipFill rotWithShape="1">
          <a:blip r:embed="rId3">
            <a:alphaModFix/>
          </a:blip>
          <a:srcRect b="0" l="0" r="0" t="0"/>
          <a:stretch/>
        </p:blipFill>
        <p:spPr>
          <a:xfrm>
            <a:off x="0" y="1279612"/>
            <a:ext cx="4612600" cy="3208101"/>
          </a:xfrm>
          <a:prstGeom prst="rect">
            <a:avLst/>
          </a:prstGeom>
          <a:noFill/>
          <a:ln>
            <a:noFill/>
          </a:ln>
        </p:spPr>
      </p:pic>
      <p:sp>
        <p:nvSpPr>
          <p:cNvPr id="818" name="Google Shape;818;p43"/>
          <p:cNvSpPr/>
          <p:nvPr/>
        </p:nvSpPr>
        <p:spPr>
          <a:xfrm>
            <a:off x="0" y="6126274"/>
            <a:ext cx="12192000" cy="1083901"/>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Captura_de_pantalla_2024-06-17_094120-removebg-preview (1).pngGoogle Shape;510;g3710c07b0e7_0_154" id="819" name="Google Shape;819;p43"/>
          <p:cNvPicPr preferRelativeResize="0"/>
          <p:nvPr/>
        </p:nvPicPr>
        <p:blipFill rotWithShape="1">
          <a:blip r:embed="rId4">
            <a:alphaModFix/>
          </a:blip>
          <a:srcRect b="34101" l="0" r="0" t="17649"/>
          <a:stretch/>
        </p:blipFill>
        <p:spPr>
          <a:xfrm>
            <a:off x="447500" y="6361174"/>
            <a:ext cx="2018102" cy="413101"/>
          </a:xfrm>
          <a:prstGeom prst="rect">
            <a:avLst/>
          </a:prstGeom>
          <a:noFill/>
          <a:ln>
            <a:noFill/>
          </a:ln>
        </p:spPr>
      </p:pic>
      <p:pic>
        <p:nvPicPr>
          <p:cNvPr descr="Logo en Blanco.pngGoogle Shape;511;g3710c07b0e7_0_154" id="820" name="Google Shape;820;p43"/>
          <p:cNvPicPr preferRelativeResize="0"/>
          <p:nvPr/>
        </p:nvPicPr>
        <p:blipFill rotWithShape="1">
          <a:blip r:embed="rId5">
            <a:alphaModFix/>
          </a:blip>
          <a:srcRect b="0" l="0" r="0" t="0"/>
          <a:stretch/>
        </p:blipFill>
        <p:spPr>
          <a:xfrm>
            <a:off x="9532064" y="6413825"/>
            <a:ext cx="2079735" cy="307801"/>
          </a:xfrm>
          <a:prstGeom prst="rect">
            <a:avLst/>
          </a:prstGeom>
          <a:noFill/>
          <a:ln>
            <a:noFill/>
          </a:ln>
        </p:spPr>
      </p:pic>
      <p:pic>
        <p:nvPicPr>
          <p:cNvPr descr="Copia de logo pymenauta blanco (1).pngGoogle Shape;512;g3710c07b0e7_0_154" id="821" name="Google Shape;821;p43"/>
          <p:cNvPicPr preferRelativeResize="0"/>
          <p:nvPr/>
        </p:nvPicPr>
        <p:blipFill rotWithShape="1">
          <a:blip r:embed="rId6">
            <a:alphaModFix/>
          </a:blip>
          <a:srcRect b="0" l="0" r="0" t="0"/>
          <a:stretch/>
        </p:blipFill>
        <p:spPr>
          <a:xfrm>
            <a:off x="4602312" y="6385473"/>
            <a:ext cx="2225376" cy="364506"/>
          </a:xfrm>
          <a:prstGeom prst="rect">
            <a:avLst/>
          </a:prstGeom>
          <a:noFill/>
          <a:ln>
            <a:noFill/>
          </a:ln>
        </p:spPr>
      </p:pic>
      <p:sp>
        <p:nvSpPr>
          <p:cNvPr id="822" name="Google Shape;822;p43"/>
          <p:cNvSpPr/>
          <p:nvPr/>
        </p:nvSpPr>
        <p:spPr>
          <a:xfrm>
            <a:off x="2525" y="3100575"/>
            <a:ext cx="1346400" cy="18750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823" name="Google Shape;823;p43"/>
          <p:cNvSpPr/>
          <p:nvPr/>
        </p:nvSpPr>
        <p:spPr>
          <a:xfrm>
            <a:off x="-22676" y="2987325"/>
            <a:ext cx="1396802" cy="1374901"/>
          </a:xfrm>
          <a:prstGeom prst="ellipse">
            <a:avLst/>
          </a:prstGeom>
          <a:solidFill>
            <a:srgbClr val="F09C15"/>
          </a:solidFill>
          <a:ln cap="flat" cmpd="sng" w="9525">
            <a:solidFill>
              <a:srgbClr val="F29E1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44"/>
          <p:cNvSpPr txBox="1"/>
          <p:nvPr/>
        </p:nvSpPr>
        <p:spPr>
          <a:xfrm>
            <a:off x="1929524" y="490275"/>
            <a:ext cx="9062751"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Generación de imágenes fijas</a:t>
            </a:r>
            <a:endParaRPr/>
          </a:p>
        </p:txBody>
      </p:sp>
      <p:grpSp>
        <p:nvGrpSpPr>
          <p:cNvPr id="829" name="Google Shape;829;p44"/>
          <p:cNvGrpSpPr/>
          <p:nvPr/>
        </p:nvGrpSpPr>
        <p:grpSpPr>
          <a:xfrm>
            <a:off x="2430725" y="1424725"/>
            <a:ext cx="1044602" cy="798302"/>
            <a:chOff x="0" y="0"/>
            <a:chExt cx="1044600" cy="798301"/>
          </a:xfrm>
        </p:grpSpPr>
        <p:sp>
          <p:nvSpPr>
            <p:cNvPr id="830" name="Google Shape;830;p44"/>
            <p:cNvSpPr/>
            <p:nvPr/>
          </p:nvSpPr>
          <p:spPr>
            <a:xfrm>
              <a:off x="0" y="0"/>
              <a:ext cx="10446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31" name="Google Shape;831;p44"/>
            <p:cNvSpPr txBox="1"/>
            <p:nvPr/>
          </p:nvSpPr>
          <p:spPr>
            <a:xfrm>
              <a:off x="40227" y="104525"/>
              <a:ext cx="9641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1</a:t>
              </a:r>
              <a:endParaRPr/>
            </a:p>
          </p:txBody>
        </p:sp>
      </p:grpSp>
      <p:grpSp>
        <p:nvGrpSpPr>
          <p:cNvPr id="832" name="Google Shape;832;p44"/>
          <p:cNvGrpSpPr/>
          <p:nvPr/>
        </p:nvGrpSpPr>
        <p:grpSpPr>
          <a:xfrm>
            <a:off x="2430725" y="3833390"/>
            <a:ext cx="1044602" cy="798302"/>
            <a:chOff x="0" y="0"/>
            <a:chExt cx="1044600" cy="798301"/>
          </a:xfrm>
        </p:grpSpPr>
        <p:sp>
          <p:nvSpPr>
            <p:cNvPr id="833" name="Google Shape;833;p44"/>
            <p:cNvSpPr/>
            <p:nvPr/>
          </p:nvSpPr>
          <p:spPr>
            <a:xfrm>
              <a:off x="0" y="0"/>
              <a:ext cx="10446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34" name="Google Shape;834;p44"/>
            <p:cNvSpPr txBox="1"/>
            <p:nvPr/>
          </p:nvSpPr>
          <p:spPr>
            <a:xfrm>
              <a:off x="40227" y="104525"/>
              <a:ext cx="9641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3</a:t>
              </a:r>
              <a:endParaRPr/>
            </a:p>
          </p:txBody>
        </p:sp>
      </p:grpSp>
      <p:sp>
        <p:nvSpPr>
          <p:cNvPr id="835" name="Google Shape;835;p44"/>
          <p:cNvSpPr txBox="1"/>
          <p:nvPr/>
        </p:nvSpPr>
        <p:spPr>
          <a:xfrm>
            <a:off x="3806053" y="4080140"/>
            <a:ext cx="6809541"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3">
                  <a:extLst>
                    <a:ext uri="{A12FA001-AC4F-418D-AE19-62706E023703}">
                      <ahyp:hlinkClr val="tx"/>
                    </a:ext>
                  </a:extLst>
                </a:hlinkClick>
              </a:rPr>
              <a:t>https://flux-context.org/es/models/flux2</a:t>
            </a:r>
            <a:endParaRPr/>
          </a:p>
        </p:txBody>
      </p:sp>
      <p:sp>
        <p:nvSpPr>
          <p:cNvPr id="836" name="Google Shape;836;p44"/>
          <p:cNvSpPr txBox="1"/>
          <p:nvPr/>
        </p:nvSpPr>
        <p:spPr>
          <a:xfrm>
            <a:off x="3802156" y="1671475"/>
            <a:ext cx="7082437"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4">
                  <a:extLst>
                    <a:ext uri="{A12FA001-AC4F-418D-AE19-62706E023703}">
                      <ahyp:hlinkClr val="tx"/>
                    </a:ext>
                  </a:extLst>
                </a:hlinkClick>
              </a:rPr>
              <a:t>https://chatgpt.com/</a:t>
            </a:r>
            <a:endParaRPr/>
          </a:p>
        </p:txBody>
      </p:sp>
      <p:grpSp>
        <p:nvGrpSpPr>
          <p:cNvPr id="837" name="Google Shape;837;p44"/>
          <p:cNvGrpSpPr/>
          <p:nvPr/>
        </p:nvGrpSpPr>
        <p:grpSpPr>
          <a:xfrm>
            <a:off x="2441200" y="2630831"/>
            <a:ext cx="1083002" cy="798302"/>
            <a:chOff x="0" y="0"/>
            <a:chExt cx="1083000" cy="798301"/>
          </a:xfrm>
        </p:grpSpPr>
        <p:sp>
          <p:nvSpPr>
            <p:cNvPr id="838" name="Google Shape;838;p44"/>
            <p:cNvSpPr/>
            <p:nvPr/>
          </p:nvSpPr>
          <p:spPr>
            <a:xfrm>
              <a:off x="0" y="0"/>
              <a:ext cx="10830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39" name="Google Shape;839;p44"/>
            <p:cNvSpPr txBox="1"/>
            <p:nvPr/>
          </p:nvSpPr>
          <p:spPr>
            <a:xfrm>
              <a:off x="40227" y="104525"/>
              <a:ext cx="10025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2</a:t>
              </a:r>
              <a:endParaRPr/>
            </a:p>
          </p:txBody>
        </p:sp>
      </p:grpSp>
      <p:sp>
        <p:nvSpPr>
          <p:cNvPr id="840" name="Google Shape;840;p44"/>
          <p:cNvSpPr txBox="1"/>
          <p:nvPr/>
        </p:nvSpPr>
        <p:spPr>
          <a:xfrm>
            <a:off x="3794827" y="2877581"/>
            <a:ext cx="7726031"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5">
                  <a:extLst>
                    <a:ext uri="{A12FA001-AC4F-418D-AE19-62706E023703}">
                      <ahyp:hlinkClr val="tx"/>
                    </a:ext>
                  </a:extLst>
                </a:hlinkClick>
              </a:rPr>
              <a:t>https://www.midjourney.com/home</a:t>
            </a:r>
            <a:endParaRPr/>
          </a:p>
        </p:txBody>
      </p:sp>
      <p:pic>
        <p:nvPicPr>
          <p:cNvPr descr="Google Shape;633;g3704351b334_0_399" id="841" name="Google Shape;841;p44"/>
          <p:cNvPicPr preferRelativeResize="0"/>
          <p:nvPr/>
        </p:nvPicPr>
        <p:blipFill rotWithShape="1">
          <a:blip r:embed="rId6">
            <a:alphaModFix/>
          </a:blip>
          <a:srcRect b="0" l="0" r="0" t="0"/>
          <a:stretch/>
        </p:blipFill>
        <p:spPr>
          <a:xfrm>
            <a:off x="-815501" y="0"/>
            <a:ext cx="2072808" cy="6858000"/>
          </a:xfrm>
          <a:prstGeom prst="rect">
            <a:avLst/>
          </a:prstGeom>
          <a:noFill/>
          <a:ln>
            <a:noFill/>
          </a:ln>
        </p:spPr>
      </p:pic>
      <p:sp>
        <p:nvSpPr>
          <p:cNvPr id="842" name="Google Shape;842;p44"/>
          <p:cNvSpPr txBox="1"/>
          <p:nvPr/>
        </p:nvSpPr>
        <p:spPr>
          <a:xfrm>
            <a:off x="3829992" y="5282699"/>
            <a:ext cx="3447543"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7">
                  <a:extLst>
                    <a:ext uri="{A12FA001-AC4F-418D-AE19-62706E023703}">
                      <ahyp:hlinkClr val="tx"/>
                    </a:ext>
                  </a:extLst>
                </a:hlinkClick>
              </a:rPr>
              <a:t>https://www.magnific.com/</a:t>
            </a:r>
            <a:endParaRPr/>
          </a:p>
        </p:txBody>
      </p:sp>
      <p:grpSp>
        <p:nvGrpSpPr>
          <p:cNvPr id="843" name="Google Shape;843;p44"/>
          <p:cNvGrpSpPr/>
          <p:nvPr/>
        </p:nvGrpSpPr>
        <p:grpSpPr>
          <a:xfrm>
            <a:off x="2460400" y="5035949"/>
            <a:ext cx="1044602" cy="798302"/>
            <a:chOff x="0" y="0"/>
            <a:chExt cx="1044600" cy="798301"/>
          </a:xfrm>
        </p:grpSpPr>
        <p:sp>
          <p:nvSpPr>
            <p:cNvPr id="844" name="Google Shape;844;p44"/>
            <p:cNvSpPr/>
            <p:nvPr/>
          </p:nvSpPr>
          <p:spPr>
            <a:xfrm>
              <a:off x="0" y="0"/>
              <a:ext cx="10446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45" name="Google Shape;845;p44"/>
            <p:cNvSpPr txBox="1"/>
            <p:nvPr/>
          </p:nvSpPr>
          <p:spPr>
            <a:xfrm>
              <a:off x="40227" y="104525"/>
              <a:ext cx="9641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4</a:t>
              </a:r>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45"/>
          <p:cNvSpPr txBox="1"/>
          <p:nvPr/>
        </p:nvSpPr>
        <p:spPr>
          <a:xfrm>
            <a:off x="1929524" y="490275"/>
            <a:ext cx="9062751" cy="650201"/>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Generación de Videos</a:t>
            </a:r>
            <a:endParaRPr/>
          </a:p>
        </p:txBody>
      </p:sp>
      <p:grpSp>
        <p:nvGrpSpPr>
          <p:cNvPr id="851" name="Google Shape;851;p45"/>
          <p:cNvGrpSpPr/>
          <p:nvPr/>
        </p:nvGrpSpPr>
        <p:grpSpPr>
          <a:xfrm>
            <a:off x="2430725" y="1424725"/>
            <a:ext cx="1044602" cy="798302"/>
            <a:chOff x="0" y="0"/>
            <a:chExt cx="1044600" cy="798301"/>
          </a:xfrm>
        </p:grpSpPr>
        <p:sp>
          <p:nvSpPr>
            <p:cNvPr id="852" name="Google Shape;852;p45"/>
            <p:cNvSpPr/>
            <p:nvPr/>
          </p:nvSpPr>
          <p:spPr>
            <a:xfrm>
              <a:off x="0" y="0"/>
              <a:ext cx="10446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53" name="Google Shape;853;p45"/>
            <p:cNvSpPr txBox="1"/>
            <p:nvPr/>
          </p:nvSpPr>
          <p:spPr>
            <a:xfrm>
              <a:off x="40227" y="104525"/>
              <a:ext cx="9641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1</a:t>
              </a:r>
              <a:endParaRPr/>
            </a:p>
          </p:txBody>
        </p:sp>
      </p:grpSp>
      <p:grpSp>
        <p:nvGrpSpPr>
          <p:cNvPr id="854" name="Google Shape;854;p45"/>
          <p:cNvGrpSpPr/>
          <p:nvPr/>
        </p:nvGrpSpPr>
        <p:grpSpPr>
          <a:xfrm>
            <a:off x="2430725" y="3833390"/>
            <a:ext cx="1044602" cy="798302"/>
            <a:chOff x="0" y="0"/>
            <a:chExt cx="1044600" cy="798301"/>
          </a:xfrm>
        </p:grpSpPr>
        <p:sp>
          <p:nvSpPr>
            <p:cNvPr id="855" name="Google Shape;855;p45"/>
            <p:cNvSpPr/>
            <p:nvPr/>
          </p:nvSpPr>
          <p:spPr>
            <a:xfrm>
              <a:off x="0" y="0"/>
              <a:ext cx="10446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56" name="Google Shape;856;p45"/>
            <p:cNvSpPr txBox="1"/>
            <p:nvPr/>
          </p:nvSpPr>
          <p:spPr>
            <a:xfrm>
              <a:off x="40227" y="104525"/>
              <a:ext cx="9641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3</a:t>
              </a:r>
              <a:endParaRPr/>
            </a:p>
          </p:txBody>
        </p:sp>
      </p:grpSp>
      <p:sp>
        <p:nvSpPr>
          <p:cNvPr id="857" name="Google Shape;857;p45"/>
          <p:cNvSpPr txBox="1"/>
          <p:nvPr/>
        </p:nvSpPr>
        <p:spPr>
          <a:xfrm>
            <a:off x="3861067" y="2877581"/>
            <a:ext cx="7082437"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3">
                  <a:extLst>
                    <a:ext uri="{A12FA001-AC4F-418D-AE19-62706E023703}">
                      <ahyp:hlinkClr val="tx"/>
                    </a:ext>
                  </a:extLst>
                </a:hlinkClick>
              </a:rPr>
              <a:t>https://runwayml.com/product</a:t>
            </a:r>
            <a:endParaRPr/>
          </a:p>
        </p:txBody>
      </p:sp>
      <p:grpSp>
        <p:nvGrpSpPr>
          <p:cNvPr id="858" name="Google Shape;858;p45"/>
          <p:cNvGrpSpPr/>
          <p:nvPr/>
        </p:nvGrpSpPr>
        <p:grpSpPr>
          <a:xfrm>
            <a:off x="2441200" y="2630831"/>
            <a:ext cx="1083002" cy="798302"/>
            <a:chOff x="0" y="0"/>
            <a:chExt cx="1083000" cy="798301"/>
          </a:xfrm>
        </p:grpSpPr>
        <p:sp>
          <p:nvSpPr>
            <p:cNvPr id="859" name="Google Shape;859;p45"/>
            <p:cNvSpPr/>
            <p:nvPr/>
          </p:nvSpPr>
          <p:spPr>
            <a:xfrm>
              <a:off x="0" y="0"/>
              <a:ext cx="10830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60" name="Google Shape;860;p45"/>
            <p:cNvSpPr txBox="1"/>
            <p:nvPr/>
          </p:nvSpPr>
          <p:spPr>
            <a:xfrm>
              <a:off x="40227" y="104525"/>
              <a:ext cx="10025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2</a:t>
              </a:r>
              <a:endParaRPr/>
            </a:p>
          </p:txBody>
        </p:sp>
      </p:grpSp>
      <p:sp>
        <p:nvSpPr>
          <p:cNvPr id="861" name="Google Shape;861;p45"/>
          <p:cNvSpPr txBox="1"/>
          <p:nvPr/>
        </p:nvSpPr>
        <p:spPr>
          <a:xfrm>
            <a:off x="3897621" y="4080140"/>
            <a:ext cx="7726030"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4">
                  <a:extLst>
                    <a:ext uri="{A12FA001-AC4F-418D-AE19-62706E023703}">
                      <ahyp:hlinkClr val="tx"/>
                    </a:ext>
                  </a:extLst>
                </a:hlinkClick>
              </a:rPr>
              <a:t>https://www.veo3ai.io/es/image-to-video</a:t>
            </a:r>
            <a:endParaRPr/>
          </a:p>
        </p:txBody>
      </p:sp>
      <p:pic>
        <p:nvPicPr>
          <p:cNvPr descr="Google Shape;633;g3704351b334_0_399" id="862" name="Google Shape;862;p45"/>
          <p:cNvPicPr preferRelativeResize="0"/>
          <p:nvPr/>
        </p:nvPicPr>
        <p:blipFill rotWithShape="1">
          <a:blip r:embed="rId5">
            <a:alphaModFix/>
          </a:blip>
          <a:srcRect b="0" l="0" r="0" t="0"/>
          <a:stretch/>
        </p:blipFill>
        <p:spPr>
          <a:xfrm>
            <a:off x="-815501" y="0"/>
            <a:ext cx="2072808" cy="6858000"/>
          </a:xfrm>
          <a:prstGeom prst="rect">
            <a:avLst/>
          </a:prstGeom>
          <a:noFill/>
          <a:ln>
            <a:noFill/>
          </a:ln>
        </p:spPr>
      </p:pic>
      <p:sp>
        <p:nvSpPr>
          <p:cNvPr id="863" name="Google Shape;863;p45"/>
          <p:cNvSpPr txBox="1"/>
          <p:nvPr/>
        </p:nvSpPr>
        <p:spPr>
          <a:xfrm>
            <a:off x="3859448" y="1671475"/>
            <a:ext cx="1896873"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6">
                  <a:extLst>
                    <a:ext uri="{A12FA001-AC4F-418D-AE19-62706E023703}">
                      <ahyp:hlinkClr val="tx"/>
                    </a:ext>
                  </a:extLst>
                </a:hlinkClick>
              </a:rPr>
              <a:t>https://kling.ai/</a:t>
            </a:r>
            <a:endParaRPr/>
          </a:p>
        </p:txBody>
      </p:sp>
      <p:sp>
        <p:nvSpPr>
          <p:cNvPr id="864" name="Google Shape;864;p45"/>
          <p:cNvSpPr txBox="1"/>
          <p:nvPr/>
        </p:nvSpPr>
        <p:spPr>
          <a:xfrm>
            <a:off x="3918359" y="5282699"/>
            <a:ext cx="3447543" cy="304801"/>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563C1"/>
              </a:buClr>
              <a:buSzPts val="2000"/>
              <a:buFont typeface="Montserrat"/>
              <a:buNone/>
            </a:pPr>
            <a:r>
              <a:rPr b="0" i="0" lang="en-US" sz="2000" u="sng" cap="none" strike="noStrike">
                <a:solidFill>
                  <a:srgbClr val="0563C1"/>
                </a:solidFill>
                <a:latin typeface="Montserrat"/>
                <a:ea typeface="Montserrat"/>
                <a:cs typeface="Montserrat"/>
                <a:sym typeface="Montserrat"/>
                <a:hlinkClick r:id="rId7">
                  <a:extLst>
                    <a:ext uri="{A12FA001-AC4F-418D-AE19-62706E023703}">
                      <ahyp:hlinkClr val="tx"/>
                    </a:ext>
                  </a:extLst>
                </a:hlinkClick>
              </a:rPr>
              <a:t>https://www.magnific.com/</a:t>
            </a:r>
            <a:endParaRPr/>
          </a:p>
        </p:txBody>
      </p:sp>
      <p:grpSp>
        <p:nvGrpSpPr>
          <p:cNvPr id="865" name="Google Shape;865;p45"/>
          <p:cNvGrpSpPr/>
          <p:nvPr/>
        </p:nvGrpSpPr>
        <p:grpSpPr>
          <a:xfrm>
            <a:off x="2460400" y="5035949"/>
            <a:ext cx="1044602" cy="798302"/>
            <a:chOff x="0" y="0"/>
            <a:chExt cx="1044600" cy="798301"/>
          </a:xfrm>
        </p:grpSpPr>
        <p:sp>
          <p:nvSpPr>
            <p:cNvPr id="866" name="Google Shape;866;p45"/>
            <p:cNvSpPr/>
            <p:nvPr/>
          </p:nvSpPr>
          <p:spPr>
            <a:xfrm>
              <a:off x="0" y="0"/>
              <a:ext cx="1044600" cy="798301"/>
            </a:xfrm>
            <a:prstGeom prst="roundRect">
              <a:avLst>
                <a:gd fmla="val 17205" name="adj"/>
              </a:avLst>
            </a:pr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2600"/>
                <a:buFont typeface="Montserrat"/>
                <a:buNone/>
              </a:pPr>
              <a:r>
                <a:t/>
              </a:r>
              <a:endParaRPr b="1" i="0" sz="2600" u="none" cap="none" strike="noStrike">
                <a:solidFill>
                  <a:srgbClr val="FFFFFF"/>
                </a:solidFill>
                <a:latin typeface="Montserrat"/>
                <a:ea typeface="Montserrat"/>
                <a:cs typeface="Montserrat"/>
                <a:sym typeface="Montserrat"/>
              </a:endParaRPr>
            </a:p>
          </p:txBody>
        </p:sp>
        <p:sp>
          <p:nvSpPr>
            <p:cNvPr id="867" name="Google Shape;867;p45"/>
            <p:cNvSpPr txBox="1"/>
            <p:nvPr/>
          </p:nvSpPr>
          <p:spPr>
            <a:xfrm>
              <a:off x="40227" y="104525"/>
              <a:ext cx="964146" cy="589251"/>
            </a:xfrm>
            <a:prstGeom prst="rect">
              <a:avLst/>
            </a:prstGeom>
            <a:noFill/>
            <a:ln>
              <a:noFill/>
            </a:ln>
          </p:spPr>
          <p:txBody>
            <a:bodyPr anchorCtr="0" anchor="ctr" bIns="91400" lIns="91400" spcFirstLastPara="1" rIns="91400" wrap="square" tIns="91400">
              <a:spAutoFit/>
            </a:bodyPr>
            <a:lstStyle/>
            <a:p>
              <a:pPr indent="0" lvl="0" marL="0" marR="0" rtl="0" algn="ctr">
                <a:lnSpc>
                  <a:spcPct val="100000"/>
                </a:lnSpc>
                <a:spcBef>
                  <a:spcPts val="0"/>
                </a:spcBef>
                <a:spcAft>
                  <a:spcPts val="0"/>
                </a:spcAft>
                <a:buClr>
                  <a:srgbClr val="FFFFFF"/>
                </a:buClr>
                <a:buSzPts val="2600"/>
                <a:buFont typeface="Montserrat"/>
                <a:buNone/>
              </a:pPr>
              <a:r>
                <a:rPr b="1" i="0" lang="en-US" sz="2600" u="none" cap="none" strike="noStrike">
                  <a:solidFill>
                    <a:srgbClr val="FFFFFF"/>
                  </a:solidFill>
                  <a:latin typeface="Montserrat"/>
                  <a:ea typeface="Montserrat"/>
                  <a:cs typeface="Montserrat"/>
                  <a:sym typeface="Montserrat"/>
                </a:rPr>
                <a:t>4</a:t>
              </a:r>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pic>
        <p:nvPicPr>
          <p:cNvPr descr="Google Shape;682;g36393ca2250_0_39" id="872" name="Google Shape;872;p46"/>
          <p:cNvPicPr preferRelativeResize="0"/>
          <p:nvPr/>
        </p:nvPicPr>
        <p:blipFill rotWithShape="1">
          <a:blip r:embed="rId3">
            <a:alphaModFix/>
          </a:blip>
          <a:srcRect b="0" l="0" r="0" t="0"/>
          <a:stretch/>
        </p:blipFill>
        <p:spPr>
          <a:xfrm>
            <a:off x="7811634" y="598749"/>
            <a:ext cx="4480391" cy="3651601"/>
          </a:xfrm>
          <a:prstGeom prst="rect">
            <a:avLst/>
          </a:prstGeom>
          <a:noFill/>
          <a:ln>
            <a:noFill/>
          </a:ln>
        </p:spPr>
      </p:pic>
      <p:sp>
        <p:nvSpPr>
          <p:cNvPr id="873" name="Google Shape;873;p46"/>
          <p:cNvSpPr/>
          <p:nvPr/>
        </p:nvSpPr>
        <p:spPr>
          <a:xfrm>
            <a:off x="2899" y="5799"/>
            <a:ext cx="7335902" cy="5793002"/>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874" name="Google Shape;874;p46"/>
          <p:cNvSpPr txBox="1"/>
          <p:nvPr>
            <p:ph type="title"/>
          </p:nvPr>
        </p:nvSpPr>
        <p:spPr>
          <a:xfrm>
            <a:off x="891649" y="2077099"/>
            <a:ext cx="4480502" cy="1535101"/>
          </a:xfrm>
          <a:prstGeom prst="rect">
            <a:avLst/>
          </a:prstGeom>
          <a:noFill/>
          <a:ln>
            <a:noFill/>
          </a:ln>
        </p:spPr>
        <p:txBody>
          <a:bodyPr anchorCtr="0" anchor="ctr" bIns="45675" lIns="45675" spcFirstLastPara="1" rIns="45675" wrap="square" tIns="45675">
            <a:normAutofit/>
          </a:bodyPr>
          <a:lstStyle/>
          <a:p>
            <a:pPr indent="0" lvl="0" marL="0" marR="0" rtl="0" algn="l">
              <a:lnSpc>
                <a:spcPct val="90000"/>
              </a:lnSpc>
              <a:spcBef>
                <a:spcPts val="0"/>
              </a:spcBef>
              <a:spcAft>
                <a:spcPts val="0"/>
              </a:spcAft>
              <a:buClr>
                <a:srgbClr val="FFFFFF"/>
              </a:buClr>
              <a:buSzPts val="4800"/>
              <a:buFont typeface="Montserrat"/>
              <a:buNone/>
            </a:pPr>
            <a:r>
              <a:rPr b="1" lang="en-US" sz="4800">
                <a:solidFill>
                  <a:srgbClr val="FFFFFF"/>
                </a:solidFill>
                <a:latin typeface="Montserrat"/>
                <a:ea typeface="Montserrat"/>
                <a:cs typeface="Montserrat"/>
                <a:sym typeface="Montserrat"/>
              </a:rPr>
              <a:t>¿Preguntas?</a:t>
            </a:r>
            <a:endParaRPr/>
          </a:p>
        </p:txBody>
      </p:sp>
      <p:pic>
        <p:nvPicPr>
          <p:cNvPr descr="Google Shape;685;g36393ca2250_0_39" id="875" name="Google Shape;875;p46"/>
          <p:cNvPicPr preferRelativeResize="0"/>
          <p:nvPr/>
        </p:nvPicPr>
        <p:blipFill rotWithShape="1">
          <a:blip r:embed="rId4">
            <a:alphaModFix/>
          </a:blip>
          <a:srcRect b="0" l="0" r="0" t="0"/>
          <a:stretch/>
        </p:blipFill>
        <p:spPr>
          <a:xfrm>
            <a:off x="1378093" y="6169705"/>
            <a:ext cx="1693866" cy="395801"/>
          </a:xfrm>
          <a:prstGeom prst="rect">
            <a:avLst/>
          </a:prstGeom>
          <a:noFill/>
          <a:ln>
            <a:noFill/>
          </a:ln>
        </p:spPr>
      </p:pic>
      <p:sp>
        <p:nvSpPr>
          <p:cNvPr id="876" name="Google Shape;876;p46"/>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687;g36393ca2250_0_39" id="877" name="Google Shape;877;p46"/>
          <p:cNvPicPr preferRelativeResize="0"/>
          <p:nvPr/>
        </p:nvPicPr>
        <p:blipFill rotWithShape="1">
          <a:blip r:embed="rId5">
            <a:alphaModFix/>
          </a:blip>
          <a:srcRect b="0" l="0" r="0" t="0"/>
          <a:stretch/>
        </p:blipFill>
        <p:spPr>
          <a:xfrm>
            <a:off x="8728625" y="6043500"/>
            <a:ext cx="2470251" cy="586401"/>
          </a:xfrm>
          <a:prstGeom prst="rect">
            <a:avLst/>
          </a:prstGeom>
          <a:noFill/>
          <a:ln>
            <a:noFill/>
          </a:ln>
        </p:spPr>
      </p:pic>
      <p:pic>
        <p:nvPicPr>
          <p:cNvPr descr="pymenauta_logotipo__1___1_-removebg-preview.pngGoogle Shape;688;g36393ca2250_0_39" id="878" name="Google Shape;878;p46"/>
          <p:cNvPicPr preferRelativeResize="0"/>
          <p:nvPr/>
        </p:nvPicPr>
        <p:blipFill rotWithShape="1">
          <a:blip r:embed="rId6">
            <a:alphaModFix/>
          </a:blip>
          <a:srcRect b="0" l="0" r="0" t="0"/>
          <a:stretch/>
        </p:blipFill>
        <p:spPr>
          <a:xfrm>
            <a:off x="4941149" y="6228650"/>
            <a:ext cx="2309703" cy="4012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5"/>
          <p:cNvSpPr/>
          <p:nvPr/>
        </p:nvSpPr>
        <p:spPr>
          <a:xfrm>
            <a:off x="0" y="5900949"/>
            <a:ext cx="12192000" cy="933301"/>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74" name="Google Shape;474;p5"/>
          <p:cNvSpPr txBox="1"/>
          <p:nvPr>
            <p:ph type="title"/>
          </p:nvPr>
        </p:nvSpPr>
        <p:spPr>
          <a:xfrm>
            <a:off x="1016695" y="467624"/>
            <a:ext cx="4414201" cy="1325701"/>
          </a:xfrm>
          <a:prstGeom prst="rect">
            <a:avLst/>
          </a:prstGeom>
          <a:noFill/>
          <a:ln>
            <a:noFill/>
          </a:ln>
        </p:spPr>
        <p:txBody>
          <a:bodyPr anchorCtr="0" anchor="ctr" bIns="45675" lIns="45675" spcFirstLastPara="1" rIns="45675" wrap="square" tIns="45675">
            <a:normAutofit/>
          </a:bodyPr>
          <a:lstStyle/>
          <a:p>
            <a:pPr indent="0" lvl="0" marL="0" rtl="0" algn="l">
              <a:lnSpc>
                <a:spcPct val="90000"/>
              </a:lnSpc>
              <a:spcBef>
                <a:spcPts val="0"/>
              </a:spcBef>
              <a:spcAft>
                <a:spcPts val="0"/>
              </a:spcAft>
              <a:buClr>
                <a:srgbClr val="FFFFFF"/>
              </a:buClr>
              <a:buSzPts val="3200"/>
              <a:buFont typeface="Montserrat"/>
              <a:buNone/>
            </a:pPr>
            <a:r>
              <a:rPr b="1" lang="en-US" sz="3200">
                <a:solidFill>
                  <a:srgbClr val="FFFFFF"/>
                </a:solidFill>
                <a:latin typeface="Montserrat"/>
                <a:ea typeface="Montserrat"/>
                <a:cs typeface="Montserrat"/>
                <a:sym typeface="Montserrat"/>
              </a:rPr>
              <a:t>Objetivo del curso</a:t>
            </a:r>
            <a:endParaRPr/>
          </a:p>
        </p:txBody>
      </p:sp>
      <p:pic>
        <p:nvPicPr>
          <p:cNvPr descr="Google Shape;476;g3632d8141b0_0_26" id="475" name="Google Shape;475;p5"/>
          <p:cNvPicPr preferRelativeResize="0"/>
          <p:nvPr>
            <p:ph idx="2" type="pic"/>
          </p:nvPr>
        </p:nvPicPr>
        <p:blipFill rotWithShape="1">
          <a:blip r:embed="rId3">
            <a:alphaModFix/>
          </a:blip>
          <a:srcRect b="0" l="0" r="0" t="0"/>
          <a:stretch/>
        </p:blipFill>
        <p:spPr>
          <a:xfrm>
            <a:off x="1562443" y="6169705"/>
            <a:ext cx="1693866" cy="395801"/>
          </a:xfrm>
          <a:prstGeom prst="rect">
            <a:avLst/>
          </a:prstGeom>
          <a:noFill/>
          <a:ln>
            <a:noFill/>
          </a:ln>
        </p:spPr>
      </p:pic>
      <p:sp>
        <p:nvSpPr>
          <p:cNvPr id="476" name="Google Shape;476;p5"/>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478;g3632d8141b0_0_26" id="477" name="Google Shape;477;p5"/>
          <p:cNvPicPr preferRelativeResize="0"/>
          <p:nvPr/>
        </p:nvPicPr>
        <p:blipFill rotWithShape="1">
          <a:blip r:embed="rId4">
            <a:alphaModFix/>
          </a:blip>
          <a:srcRect b="0" l="0" r="0" t="0"/>
          <a:stretch/>
        </p:blipFill>
        <p:spPr>
          <a:xfrm>
            <a:off x="8886849" y="6043500"/>
            <a:ext cx="2470251" cy="586401"/>
          </a:xfrm>
          <a:prstGeom prst="rect">
            <a:avLst/>
          </a:prstGeom>
          <a:noFill/>
          <a:ln>
            <a:noFill/>
          </a:ln>
        </p:spPr>
      </p:pic>
      <p:pic>
        <p:nvPicPr>
          <p:cNvPr descr="pymenauta_logotipo__1___1_-removebg-preview.pngGoogle Shape;479;g3632d8141b0_0_26" id="478" name="Google Shape;478;p5"/>
          <p:cNvPicPr preferRelativeResize="0"/>
          <p:nvPr/>
        </p:nvPicPr>
        <p:blipFill rotWithShape="1">
          <a:blip r:embed="rId5">
            <a:alphaModFix/>
          </a:blip>
          <a:srcRect b="0" l="0" r="0" t="0"/>
          <a:stretch/>
        </p:blipFill>
        <p:spPr>
          <a:xfrm>
            <a:off x="5349475" y="6203975"/>
            <a:ext cx="2096485" cy="364201"/>
          </a:xfrm>
          <a:prstGeom prst="rect">
            <a:avLst/>
          </a:prstGeom>
          <a:noFill/>
          <a:ln>
            <a:noFill/>
          </a:ln>
        </p:spPr>
      </p:pic>
      <p:sp>
        <p:nvSpPr>
          <p:cNvPr id="479" name="Google Shape;479;p5"/>
          <p:cNvSpPr txBox="1"/>
          <p:nvPr/>
        </p:nvSpPr>
        <p:spPr>
          <a:xfrm>
            <a:off x="1121776" y="2613924"/>
            <a:ext cx="10601151" cy="3184801"/>
          </a:xfrm>
          <a:prstGeom prst="rect">
            <a:avLst/>
          </a:prstGeom>
          <a:noFill/>
          <a:ln>
            <a:noFill/>
          </a:ln>
        </p:spPr>
        <p:txBody>
          <a:bodyPr anchorCtr="0" anchor="ctr" bIns="45675" lIns="45675" spcFirstLastPara="1" rIns="45675" wrap="square" tIns="45675">
            <a:normAutofit/>
          </a:bodyPr>
          <a:lstStyle/>
          <a:p>
            <a:pPr indent="0" lvl="0" marL="0" marR="0" rtl="0" algn="l">
              <a:lnSpc>
                <a:spcPct val="115000"/>
              </a:lnSpc>
              <a:spcBef>
                <a:spcPts val="0"/>
              </a:spcBef>
              <a:spcAft>
                <a:spcPts val="0"/>
              </a:spcAft>
              <a:buClr>
                <a:srgbClr val="063B6D"/>
              </a:buClr>
              <a:buSzPts val="2200"/>
              <a:buFont typeface="Montserrat"/>
              <a:buNone/>
            </a:pPr>
            <a:r>
              <a:rPr b="0" i="0" lang="en-US" sz="2200" u="none" cap="none" strike="noStrike">
                <a:solidFill>
                  <a:srgbClr val="063B6D"/>
                </a:solidFill>
                <a:latin typeface="Montserrat"/>
                <a:ea typeface="Montserrat"/>
                <a:cs typeface="Montserrat"/>
                <a:sym typeface="Montserrat"/>
              </a:rPr>
              <a:t>Este enfoque permitirá a PYMES como la suya:  </a:t>
            </a:r>
            <a:br>
              <a:rPr b="0" i="0" lang="en-US" sz="2200" u="none" cap="none" strike="noStrike">
                <a:solidFill>
                  <a:srgbClr val="063B6D"/>
                </a:solidFill>
                <a:latin typeface="Montserrat"/>
                <a:ea typeface="Montserrat"/>
                <a:cs typeface="Montserrat"/>
                <a:sym typeface="Montserrat"/>
              </a:rPr>
            </a:br>
            <a:endParaRPr b="0" i="0" sz="25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63B6D"/>
              </a:buClr>
              <a:buSzPts val="2100"/>
              <a:buFont typeface="Montserrat"/>
              <a:buNone/>
            </a:pPr>
            <a:r>
              <a:rPr b="1" i="0" lang="en-US" sz="2100" u="none" cap="none" strike="noStrike">
                <a:solidFill>
                  <a:srgbClr val="063B6D"/>
                </a:solidFill>
                <a:latin typeface="Montserrat"/>
                <a:ea typeface="Montserrat"/>
                <a:cs typeface="Montserrat"/>
                <a:sym typeface="Montserrat"/>
              </a:rPr>
              <a:t>1. Traducir su moodboard en instrucciones claras</a:t>
            </a:r>
            <a:endParaRPr/>
          </a:p>
          <a:p>
            <a:pPr indent="0" lvl="0" marL="0" marR="0" rtl="0" algn="l">
              <a:lnSpc>
                <a:spcPct val="150000"/>
              </a:lnSpc>
              <a:spcBef>
                <a:spcPts val="0"/>
              </a:spcBef>
              <a:spcAft>
                <a:spcPts val="0"/>
              </a:spcAft>
              <a:buClr>
                <a:srgbClr val="063B6D"/>
              </a:buClr>
              <a:buSzPts val="2100"/>
              <a:buFont typeface="Montserrat"/>
              <a:buNone/>
            </a:pPr>
            <a:r>
              <a:rPr b="1" i="0" lang="en-US" sz="2100" u="none" cap="none" strike="noStrike">
                <a:solidFill>
                  <a:srgbClr val="063B6D"/>
                </a:solidFill>
                <a:latin typeface="Montserrat"/>
                <a:ea typeface="Montserrat"/>
                <a:cs typeface="Montserrat"/>
                <a:sym typeface="Montserrat"/>
              </a:rPr>
              <a:t>2. Crear prompts útiles sin lenguaje técnico complejo</a:t>
            </a:r>
            <a:endParaRPr/>
          </a:p>
          <a:p>
            <a:pPr indent="0" lvl="0" marL="0" marR="0" rtl="0" algn="l">
              <a:lnSpc>
                <a:spcPct val="150000"/>
              </a:lnSpc>
              <a:spcBef>
                <a:spcPts val="0"/>
              </a:spcBef>
              <a:spcAft>
                <a:spcPts val="0"/>
              </a:spcAft>
              <a:buClr>
                <a:srgbClr val="063B6D"/>
              </a:buClr>
              <a:buSzPts val="2100"/>
              <a:buFont typeface="Montserrat"/>
              <a:buNone/>
            </a:pPr>
            <a:r>
              <a:rPr b="1" i="0" lang="en-US" sz="2100" u="none" cap="none" strike="noStrike">
                <a:solidFill>
                  <a:srgbClr val="063B6D"/>
                </a:solidFill>
                <a:latin typeface="Montserrat"/>
                <a:ea typeface="Montserrat"/>
                <a:cs typeface="Montserrat"/>
                <a:sym typeface="Montserrat"/>
              </a:rPr>
              <a:t>3. Generar contenidos coherentes con la marca y la estrategia de comunicación y mantener consistencia visual en el tiempo</a:t>
            </a:r>
            <a:endParaRPr/>
          </a:p>
        </p:txBody>
      </p:sp>
      <p:sp>
        <p:nvSpPr>
          <p:cNvPr id="480" name="Google Shape;480;p5"/>
          <p:cNvSpPr/>
          <p:nvPr/>
        </p:nvSpPr>
        <p:spPr>
          <a:xfrm>
            <a:off x="9" y="-1"/>
            <a:ext cx="6345384" cy="2208665"/>
          </a:xfrm>
          <a:custGeom>
            <a:rect b="b" l="l" r="r" t="t"/>
            <a:pathLst>
              <a:path extrusionOk="0" h="21600" w="21600">
                <a:moveTo>
                  <a:pt x="0" y="336"/>
                </a:moveTo>
                <a:lnTo>
                  <a:pt x="17987" y="0"/>
                </a:lnTo>
                <a:cubicBezTo>
                  <a:pt x="19983" y="0"/>
                  <a:pt x="21600" y="4798"/>
                  <a:pt x="21600" y="10716"/>
                </a:cubicBezTo>
                <a:cubicBezTo>
                  <a:pt x="21600" y="16634"/>
                  <a:pt x="19983" y="21432"/>
                  <a:pt x="17987" y="21432"/>
                </a:cubicBezTo>
                <a:lnTo>
                  <a:pt x="57" y="21600"/>
                </a:lnTo>
                <a:lnTo>
                  <a:pt x="0" y="336"/>
                </a:lnTo>
                <a:close/>
              </a:path>
            </a:pathLst>
          </a:custGeom>
          <a:solidFill>
            <a:srgbClr val="0D4E8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481" name="Google Shape;481;p5"/>
          <p:cNvSpPr txBox="1"/>
          <p:nvPr/>
        </p:nvSpPr>
        <p:spPr>
          <a:xfrm>
            <a:off x="1011621" y="467624"/>
            <a:ext cx="4322751" cy="1325701"/>
          </a:xfrm>
          <a:prstGeom prst="rect">
            <a:avLst/>
          </a:prstGeom>
          <a:noFill/>
          <a:ln>
            <a:noFill/>
          </a:ln>
        </p:spPr>
        <p:txBody>
          <a:bodyPr anchorCtr="0" anchor="ctr" bIns="45675" lIns="45675" spcFirstLastPara="1" rIns="45675" wrap="square" tIns="45675">
            <a:normAutofit/>
          </a:bodyPr>
          <a:lstStyle/>
          <a:p>
            <a:pPr indent="0" lvl="0" marL="0" marR="0" rtl="0" algn="l">
              <a:lnSpc>
                <a:spcPct val="90000"/>
              </a:lnSpc>
              <a:spcBef>
                <a:spcPts val="0"/>
              </a:spcBef>
              <a:spcAft>
                <a:spcPts val="0"/>
              </a:spcAft>
              <a:buClr>
                <a:srgbClr val="FFFFFF"/>
              </a:buClr>
              <a:buSzPts val="3200"/>
              <a:buFont typeface="Montserrat"/>
              <a:buNone/>
            </a:pPr>
            <a:r>
              <a:rPr b="1" i="0" lang="en-US" sz="3200" u="none" cap="none" strike="noStrike">
                <a:solidFill>
                  <a:srgbClr val="FFFFFF"/>
                </a:solidFill>
                <a:latin typeface="Montserrat"/>
                <a:ea typeface="Montserrat"/>
                <a:cs typeface="Montserrat"/>
                <a:sym typeface="Montserrat"/>
              </a:rPr>
              <a:t>Objetivo del curso</a:t>
            </a:r>
            <a:endParaRPr/>
          </a:p>
        </p:txBody>
      </p:sp>
      <p:pic>
        <p:nvPicPr>
          <p:cNvPr descr="Google Shape;483;g3632d8141b0_0_26" id="482" name="Google Shape;482;p5"/>
          <p:cNvPicPr preferRelativeResize="0"/>
          <p:nvPr/>
        </p:nvPicPr>
        <p:blipFill rotWithShape="1">
          <a:blip r:embed="rId6">
            <a:alphaModFix/>
          </a:blip>
          <a:srcRect b="0" l="0" r="0" t="0"/>
          <a:stretch/>
        </p:blipFill>
        <p:spPr>
          <a:xfrm>
            <a:off x="11352937" y="840040"/>
            <a:ext cx="839061" cy="845187"/>
          </a:xfrm>
          <a:prstGeom prst="rect">
            <a:avLst/>
          </a:prstGeom>
          <a:noFill/>
          <a:ln>
            <a:noFill/>
          </a:ln>
        </p:spPr>
      </p:pic>
      <p:pic>
        <p:nvPicPr>
          <p:cNvPr descr="Google Shape;484;g3632d8141b0_0_26" id="483" name="Google Shape;483;p5"/>
          <p:cNvPicPr preferRelativeResize="0"/>
          <p:nvPr/>
        </p:nvPicPr>
        <p:blipFill rotWithShape="1">
          <a:blip r:embed="rId7">
            <a:alphaModFix/>
          </a:blip>
          <a:srcRect b="0" l="0" r="0" t="0"/>
          <a:stretch/>
        </p:blipFill>
        <p:spPr>
          <a:xfrm>
            <a:off x="10575121" y="0"/>
            <a:ext cx="1616876" cy="881933"/>
          </a:xfrm>
          <a:prstGeom prst="rect">
            <a:avLst/>
          </a:prstGeom>
          <a:noFill/>
          <a:ln>
            <a:noFill/>
          </a:ln>
        </p:spPr>
      </p:pic>
      <p:pic>
        <p:nvPicPr>
          <p:cNvPr descr="Google Shape;485;g3632d8141b0_0_26" id="484" name="Google Shape;484;p5"/>
          <p:cNvPicPr preferRelativeResize="0"/>
          <p:nvPr/>
        </p:nvPicPr>
        <p:blipFill rotWithShape="1">
          <a:blip r:embed="rId8">
            <a:alphaModFix/>
          </a:blip>
          <a:srcRect b="0" l="0" r="0" t="0"/>
          <a:stretch/>
        </p:blipFill>
        <p:spPr>
          <a:xfrm>
            <a:off x="10805073" y="956052"/>
            <a:ext cx="440967" cy="44096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pic>
        <p:nvPicPr>
          <p:cNvPr descr="Google Shape;492;g370e6014a90_0_116" id="489" name="Google Shape;489;p6"/>
          <p:cNvPicPr preferRelativeResize="0"/>
          <p:nvPr/>
        </p:nvPicPr>
        <p:blipFill rotWithShape="1">
          <a:blip r:embed="rId3">
            <a:alphaModFix/>
          </a:blip>
          <a:srcRect b="0" l="0" r="0" t="0"/>
          <a:stretch/>
        </p:blipFill>
        <p:spPr>
          <a:xfrm>
            <a:off x="7811634" y="598749"/>
            <a:ext cx="4480391" cy="3651601"/>
          </a:xfrm>
          <a:prstGeom prst="rect">
            <a:avLst/>
          </a:prstGeom>
          <a:noFill/>
          <a:ln>
            <a:noFill/>
          </a:ln>
        </p:spPr>
      </p:pic>
      <p:sp>
        <p:nvSpPr>
          <p:cNvPr id="490" name="Google Shape;490;p6"/>
          <p:cNvSpPr/>
          <p:nvPr/>
        </p:nvSpPr>
        <p:spPr>
          <a:xfrm>
            <a:off x="2899" y="5799"/>
            <a:ext cx="7335902" cy="5793002"/>
          </a:xfrm>
          <a:prstGeom prst="rect">
            <a:avLst/>
          </a:prstGeom>
          <a:solidFill>
            <a:srgbClr val="0D4E8B"/>
          </a:solidFill>
          <a:ln cap="flat" cmpd="sng" w="9525">
            <a:solidFill>
              <a:srgbClr val="44546A"/>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91" name="Google Shape;491;p6"/>
          <p:cNvSpPr txBox="1"/>
          <p:nvPr>
            <p:ph type="title"/>
          </p:nvPr>
        </p:nvSpPr>
        <p:spPr>
          <a:xfrm>
            <a:off x="428625" y="1719925"/>
            <a:ext cx="3870300" cy="1535101"/>
          </a:xfrm>
          <a:prstGeom prst="rect">
            <a:avLst/>
          </a:prstGeom>
          <a:noFill/>
          <a:ln>
            <a:noFill/>
          </a:ln>
        </p:spPr>
        <p:txBody>
          <a:bodyPr anchorCtr="0" anchor="ctr" bIns="45675" lIns="45675" spcFirstLastPara="1" rIns="45675" wrap="square" tIns="45675">
            <a:normAutofit/>
          </a:bodyPr>
          <a:lstStyle/>
          <a:p>
            <a:pPr indent="0" lvl="0" marL="0" marR="0" rtl="0" algn="l">
              <a:lnSpc>
                <a:spcPct val="115000"/>
              </a:lnSpc>
              <a:spcBef>
                <a:spcPts val="0"/>
              </a:spcBef>
              <a:spcAft>
                <a:spcPts val="0"/>
              </a:spcAft>
              <a:buClr>
                <a:srgbClr val="FFFFFF"/>
              </a:buClr>
              <a:buSzPts val="3200"/>
              <a:buFont typeface="Montserrat"/>
              <a:buNone/>
            </a:pPr>
            <a:r>
              <a:rPr b="1" lang="en-US" sz="3200">
                <a:solidFill>
                  <a:srgbClr val="FFFFFF"/>
                </a:solidFill>
                <a:latin typeface="Montserrat"/>
                <a:ea typeface="Montserrat"/>
                <a:cs typeface="Montserrat"/>
                <a:sym typeface="Montserrat"/>
              </a:rPr>
              <a:t>Introducción </a:t>
            </a:r>
            <a:endParaRPr/>
          </a:p>
        </p:txBody>
      </p:sp>
      <p:sp>
        <p:nvSpPr>
          <p:cNvPr id="492" name="Google Shape;492;p6"/>
          <p:cNvSpPr txBox="1"/>
          <p:nvPr>
            <p:ph idx="1" type="body"/>
          </p:nvPr>
        </p:nvSpPr>
        <p:spPr>
          <a:xfrm>
            <a:off x="428624" y="3188392"/>
            <a:ext cx="6290245" cy="2261651"/>
          </a:xfrm>
          <a:prstGeom prst="rect">
            <a:avLst/>
          </a:prstGeom>
          <a:noFill/>
          <a:ln>
            <a:noFill/>
          </a:ln>
        </p:spPr>
        <p:txBody>
          <a:bodyPr anchorCtr="0" anchor="t" bIns="45675" lIns="45675" spcFirstLastPara="1" rIns="45675" wrap="square" tIns="45675">
            <a:normAutofit/>
          </a:bodyPr>
          <a:lstStyle/>
          <a:p>
            <a:pPr indent="0" lvl="0" marL="0" marR="0" rtl="0" algn="l">
              <a:lnSpc>
                <a:spcPct val="70000"/>
              </a:lnSpc>
              <a:spcBef>
                <a:spcPts val="0"/>
              </a:spcBef>
              <a:spcAft>
                <a:spcPts val="0"/>
              </a:spcAft>
              <a:buClr>
                <a:srgbClr val="000000"/>
              </a:buClr>
              <a:buSzPts val="2000"/>
              <a:buFont typeface="Arial"/>
              <a:buNone/>
            </a:pPr>
            <a:r>
              <a:rPr lang="en-US" sz="2000">
                <a:solidFill>
                  <a:srgbClr val="FFFFFF"/>
                </a:solidFill>
                <a:latin typeface="Montserrat"/>
                <a:ea typeface="Montserrat"/>
                <a:cs typeface="Montserrat"/>
                <a:sym typeface="Montserrat"/>
              </a:rPr>
              <a:t>En la charla anterior…</a:t>
            </a:r>
            <a:endParaRPr/>
          </a:p>
        </p:txBody>
      </p:sp>
      <p:pic>
        <p:nvPicPr>
          <p:cNvPr descr="Google Shape;496;g370e6014a90_0_116" id="493" name="Google Shape;493;p6"/>
          <p:cNvPicPr preferRelativeResize="0"/>
          <p:nvPr/>
        </p:nvPicPr>
        <p:blipFill rotWithShape="1">
          <a:blip r:embed="rId4">
            <a:alphaModFix/>
          </a:blip>
          <a:srcRect b="0" l="0" r="0" t="0"/>
          <a:stretch/>
        </p:blipFill>
        <p:spPr>
          <a:xfrm>
            <a:off x="1378093" y="6169705"/>
            <a:ext cx="1693866" cy="395801"/>
          </a:xfrm>
          <a:prstGeom prst="rect">
            <a:avLst/>
          </a:prstGeom>
          <a:noFill/>
          <a:ln>
            <a:noFill/>
          </a:ln>
        </p:spPr>
      </p:pic>
      <p:sp>
        <p:nvSpPr>
          <p:cNvPr id="494" name="Google Shape;494;p6"/>
          <p:cNvSpPr/>
          <p:nvPr/>
        </p:nvSpPr>
        <p:spPr>
          <a:xfrm>
            <a:off x="8728625" y="6075700"/>
            <a:ext cx="2309701" cy="583801"/>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Logo BN Pymes.pngGoogle Shape;498;g370e6014a90_0_116" id="495" name="Google Shape;495;p6"/>
          <p:cNvPicPr preferRelativeResize="0"/>
          <p:nvPr/>
        </p:nvPicPr>
        <p:blipFill rotWithShape="1">
          <a:blip r:embed="rId5">
            <a:alphaModFix/>
          </a:blip>
          <a:srcRect b="0" l="0" r="0" t="0"/>
          <a:stretch/>
        </p:blipFill>
        <p:spPr>
          <a:xfrm>
            <a:off x="8728625" y="6043500"/>
            <a:ext cx="2470251" cy="586401"/>
          </a:xfrm>
          <a:prstGeom prst="rect">
            <a:avLst/>
          </a:prstGeom>
          <a:noFill/>
          <a:ln>
            <a:noFill/>
          </a:ln>
        </p:spPr>
      </p:pic>
      <p:pic>
        <p:nvPicPr>
          <p:cNvPr descr="pymenauta_logotipo__1___1_-removebg-preview.pngGoogle Shape;499;g370e6014a90_0_116" id="496" name="Google Shape;496;p6"/>
          <p:cNvPicPr preferRelativeResize="0"/>
          <p:nvPr/>
        </p:nvPicPr>
        <p:blipFill rotWithShape="1">
          <a:blip r:embed="rId6">
            <a:alphaModFix/>
          </a:blip>
          <a:srcRect b="0" l="0" r="0" t="0"/>
          <a:stretch/>
        </p:blipFill>
        <p:spPr>
          <a:xfrm>
            <a:off x="4941149" y="6228650"/>
            <a:ext cx="2309703" cy="4012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7"/>
          <p:cNvSpPr txBox="1"/>
          <p:nvPr/>
        </p:nvSpPr>
        <p:spPr>
          <a:xfrm>
            <a:off x="960124" y="685800"/>
            <a:ext cx="8831151" cy="650200"/>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Hacer la marca visible</a:t>
            </a:r>
            <a:endParaRPr/>
          </a:p>
        </p:txBody>
      </p:sp>
      <p:pic>
        <p:nvPicPr>
          <p:cNvPr descr="Google Shape;528;g362f130192a_0_46" id="502" name="Google Shape;502;p7"/>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
        <p:nvSpPr>
          <p:cNvPr id="503" name="Google Shape;503;p7"/>
          <p:cNvSpPr txBox="1"/>
          <p:nvPr/>
        </p:nvSpPr>
        <p:spPr>
          <a:xfrm>
            <a:off x="1187706" y="2579186"/>
            <a:ext cx="8375987" cy="3560446"/>
          </a:xfrm>
          <a:prstGeom prst="rect">
            <a:avLst/>
          </a:prstGeom>
          <a:noFill/>
          <a:ln>
            <a:noFill/>
          </a:ln>
        </p:spPr>
        <p:txBody>
          <a:bodyPr anchorCtr="0" anchor="t" bIns="0" lIns="0" spcFirstLastPara="1" rIns="0" wrap="square" tIns="0">
            <a:spAutoFit/>
          </a:bodyPr>
          <a:lstStyle/>
          <a:p>
            <a:pPr indent="-220578" lvl="0" marL="220578" marR="0" rtl="0" algn="l">
              <a:lnSpc>
                <a:spcPct val="115000"/>
              </a:lnSpc>
              <a:spcBef>
                <a:spcPts val="0"/>
              </a:spcBef>
              <a:spcAft>
                <a:spcPts val="0"/>
              </a:spcAft>
              <a:buClr>
                <a:srgbClr val="063B6D"/>
              </a:buClr>
              <a:buSzPts val="2200"/>
              <a:buFont typeface="Montserrat"/>
              <a:buChar char="-"/>
            </a:pPr>
            <a:r>
              <a:rPr b="0" i="0" lang="en-US" sz="2200" u="none" cap="none" strike="noStrike">
                <a:solidFill>
                  <a:srgbClr val="063B6D"/>
                </a:solidFill>
                <a:latin typeface="Montserrat"/>
                <a:ea typeface="Montserrat"/>
                <a:cs typeface="Montserrat"/>
                <a:sym typeface="Montserrat"/>
              </a:rPr>
              <a:t>Criterio Visual: lo que hicimos con el moodboard</a:t>
            </a:r>
            <a:endParaRPr/>
          </a:p>
          <a:p>
            <a:pPr indent="-220578" lvl="0" marL="220578" marR="0" rtl="0" algn="l">
              <a:lnSpc>
                <a:spcPct val="115000"/>
              </a:lnSpc>
              <a:spcBef>
                <a:spcPts val="1200"/>
              </a:spcBef>
              <a:spcAft>
                <a:spcPts val="0"/>
              </a:spcAft>
              <a:buClr>
                <a:srgbClr val="063B6D"/>
              </a:buClr>
              <a:buSzPts val="2200"/>
              <a:buFont typeface="Montserrat"/>
              <a:buChar char="-"/>
            </a:pPr>
            <a:r>
              <a:rPr b="0" i="0" lang="en-US" sz="2200" u="none" cap="none" strike="noStrike">
                <a:solidFill>
                  <a:srgbClr val="063B6D"/>
                </a:solidFill>
                <a:latin typeface="Montserrat"/>
                <a:ea typeface="Montserrat"/>
                <a:cs typeface="Montserrat"/>
                <a:sym typeface="Montserrat"/>
              </a:rPr>
              <a:t>Nuestras decisiones están sostenidas en el conocimiento de nuestro público y el “dolor” que soluciona nuestra marca</a:t>
            </a:r>
            <a:endParaRPr/>
          </a:p>
          <a:p>
            <a:pPr indent="-220578" lvl="0" marL="220578" marR="0" rtl="0" algn="l">
              <a:lnSpc>
                <a:spcPct val="115000"/>
              </a:lnSpc>
              <a:spcBef>
                <a:spcPts val="1200"/>
              </a:spcBef>
              <a:spcAft>
                <a:spcPts val="0"/>
              </a:spcAft>
              <a:buClr>
                <a:srgbClr val="063B6D"/>
              </a:buClr>
              <a:buSzPts val="2200"/>
              <a:buFont typeface="Montserrat"/>
              <a:buChar char="-"/>
            </a:pPr>
            <a:r>
              <a:rPr b="0" i="0" lang="en-US" sz="2200" u="none" cap="none" strike="noStrike">
                <a:solidFill>
                  <a:srgbClr val="063B6D"/>
                </a:solidFill>
                <a:latin typeface="Montserrat"/>
                <a:ea typeface="Montserrat"/>
                <a:cs typeface="Montserrat"/>
                <a:sym typeface="Montserrat"/>
              </a:rPr>
              <a:t>La logística de esta charla: guía paso a paso para crear imágenes y videos a través de un ejemplo: Raíz</a:t>
            </a:r>
            <a:endParaRPr/>
          </a:p>
          <a:p>
            <a:pPr indent="-220578" lvl="0" marL="220578" marR="0" rtl="0" algn="l">
              <a:lnSpc>
                <a:spcPct val="115000"/>
              </a:lnSpc>
              <a:spcBef>
                <a:spcPts val="1200"/>
              </a:spcBef>
              <a:spcAft>
                <a:spcPts val="0"/>
              </a:spcAft>
              <a:buClr>
                <a:srgbClr val="063B6D"/>
              </a:buClr>
              <a:buSzPts val="2200"/>
              <a:buFont typeface="Montserrat"/>
              <a:buChar char="-"/>
            </a:pPr>
            <a:r>
              <a:rPr b="0" i="0" lang="en-US" sz="2200" u="none" cap="none" strike="noStrike">
                <a:solidFill>
                  <a:srgbClr val="063B6D"/>
                </a:solidFill>
                <a:latin typeface="Montserrat"/>
                <a:ea typeface="Montserrat"/>
                <a:cs typeface="Montserrat"/>
                <a:sym typeface="Montserrat"/>
              </a:rPr>
              <a:t>Ya sabemos cómo debe sentirse nuestra marca. Ahora vamos a hacerlo visible.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8"/>
          <p:cNvSpPr txBox="1"/>
          <p:nvPr/>
        </p:nvSpPr>
        <p:spPr>
          <a:xfrm>
            <a:off x="1680424" y="2433340"/>
            <a:ext cx="8831152" cy="1991321"/>
          </a:xfrm>
          <a:prstGeom prst="rect">
            <a:avLst/>
          </a:prstGeom>
          <a:noFill/>
          <a:ln>
            <a:noFill/>
          </a:ln>
        </p:spPr>
        <p:txBody>
          <a:bodyPr anchorCtr="0" anchor="ctr" bIns="45675" lIns="45675" spcFirstLastPara="1" rIns="45675" wrap="square" tIns="45675">
            <a:spAutoFit/>
          </a:bodyPr>
          <a:lstStyle/>
          <a:p>
            <a:pPr indent="0" lvl="0" marL="0" marR="0" rtl="0" algn="ctr">
              <a:lnSpc>
                <a:spcPct val="12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La IA no crea marcas. </a:t>
            </a:r>
            <a:endParaRPr/>
          </a:p>
          <a:p>
            <a:pPr indent="0" lvl="0" marL="0" marR="0" rtl="0" algn="ctr">
              <a:lnSpc>
                <a:spcPct val="12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Amplifica decisiones.</a:t>
            </a:r>
            <a:endParaRPr/>
          </a:p>
          <a:p>
            <a:pPr indent="0" lvl="0" marL="0" marR="0" rtl="0" algn="ctr">
              <a:lnSpc>
                <a:spcPct val="120000"/>
              </a:lnSpc>
              <a:spcBef>
                <a:spcPts val="0"/>
              </a:spcBef>
              <a:spcAft>
                <a:spcPts val="0"/>
              </a:spcAft>
              <a:buClr>
                <a:srgbClr val="063B6D"/>
              </a:buClr>
              <a:buSzPts val="3600"/>
              <a:buFont typeface="Montserrat"/>
              <a:buNone/>
            </a:pPr>
            <a:r>
              <a:rPr b="1" i="0" lang="en-US" sz="3600" u="none" cap="none" strike="noStrike">
                <a:solidFill>
                  <a:srgbClr val="063B6D"/>
                </a:solidFill>
                <a:latin typeface="Montserrat"/>
                <a:ea typeface="Montserrat"/>
                <a:cs typeface="Montserrat"/>
                <a:sym typeface="Montserrat"/>
              </a:rPr>
              <a:t>¿Quiénes toman esas decisiones?</a:t>
            </a:r>
            <a:endParaRPr/>
          </a:p>
        </p:txBody>
      </p:sp>
      <p:pic>
        <p:nvPicPr>
          <p:cNvPr descr="Google Shape;528;g362f130192a_0_46" id="509" name="Google Shape;509;p8"/>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9"/>
          <p:cNvSpPr txBox="1"/>
          <p:nvPr/>
        </p:nvSpPr>
        <p:spPr>
          <a:xfrm>
            <a:off x="1680424" y="1748175"/>
            <a:ext cx="8831152" cy="3361651"/>
          </a:xfrm>
          <a:prstGeom prst="rect">
            <a:avLst/>
          </a:prstGeom>
          <a:noFill/>
          <a:ln>
            <a:noFill/>
          </a:ln>
        </p:spPr>
        <p:txBody>
          <a:bodyPr anchorCtr="0" anchor="ctr" bIns="45675" lIns="45675" spcFirstLastPara="1" rIns="45675" wrap="square" tIns="45675">
            <a:spAutoFit/>
          </a:bodyPr>
          <a:lstStyle/>
          <a:p>
            <a:pPr indent="-290763" lvl="0" marL="290763" marR="0" rtl="0" algn="l">
              <a:lnSpc>
                <a:spcPct val="110000"/>
              </a:lnSpc>
              <a:spcBef>
                <a:spcPts val="0"/>
              </a:spcBef>
              <a:spcAft>
                <a:spcPts val="0"/>
              </a:spcAft>
              <a:buClr>
                <a:srgbClr val="00376F"/>
              </a:buClr>
              <a:buSzPts val="2900"/>
              <a:buFont typeface="Montserrat"/>
              <a:buChar char="•"/>
            </a:pPr>
            <a:r>
              <a:rPr b="0" i="0" lang="en-US" sz="2900" u="none" cap="none" strike="noStrike">
                <a:solidFill>
                  <a:srgbClr val="00376F"/>
                </a:solidFill>
                <a:latin typeface="Montserrat"/>
                <a:ea typeface="Montserrat"/>
                <a:cs typeface="Montserrat"/>
                <a:sym typeface="Montserrat"/>
              </a:rPr>
              <a:t>Dos personas pueden usar exactamente la misma herramienta de IA.</a:t>
            </a:r>
            <a:endParaRPr/>
          </a:p>
          <a:p>
            <a:pPr indent="-290763" lvl="0" marL="290763" marR="0" rtl="0" algn="l">
              <a:lnSpc>
                <a:spcPct val="110000"/>
              </a:lnSpc>
              <a:spcBef>
                <a:spcPts val="1000"/>
              </a:spcBef>
              <a:spcAft>
                <a:spcPts val="0"/>
              </a:spcAft>
              <a:buClr>
                <a:srgbClr val="00376F"/>
              </a:buClr>
              <a:buSzPts val="2900"/>
              <a:buFont typeface="Montserrat"/>
              <a:buChar char="•"/>
            </a:pPr>
            <a:r>
              <a:rPr b="0" i="0" lang="en-US" sz="2900" u="none" cap="none" strike="noStrike">
                <a:solidFill>
                  <a:srgbClr val="00376F"/>
                </a:solidFill>
                <a:latin typeface="Montserrat"/>
                <a:ea typeface="Montserrat"/>
                <a:cs typeface="Montserrat"/>
                <a:sym typeface="Montserrat"/>
              </a:rPr>
              <a:t>Una crea contenido genérico. La otra crea una identidad poderosa.</a:t>
            </a:r>
            <a:endParaRPr/>
          </a:p>
          <a:p>
            <a:pPr indent="-290763" lvl="0" marL="290763" marR="0" rtl="0" algn="l">
              <a:lnSpc>
                <a:spcPct val="110000"/>
              </a:lnSpc>
              <a:spcBef>
                <a:spcPts val="1000"/>
              </a:spcBef>
              <a:spcAft>
                <a:spcPts val="0"/>
              </a:spcAft>
              <a:buClr>
                <a:srgbClr val="00376F"/>
              </a:buClr>
              <a:buSzPts val="2900"/>
              <a:buFont typeface="Montserrat"/>
              <a:buChar char="•"/>
            </a:pPr>
            <a:r>
              <a:rPr b="0" i="0" lang="en-US" sz="2900" u="none" cap="none" strike="noStrike">
                <a:solidFill>
                  <a:srgbClr val="00376F"/>
                </a:solidFill>
                <a:latin typeface="Montserrat"/>
                <a:ea typeface="Montserrat"/>
                <a:cs typeface="Montserrat"/>
                <a:sym typeface="Montserrat"/>
              </a:rPr>
              <a:t>La diferencia no es la IA.</a:t>
            </a:r>
            <a:endParaRPr/>
          </a:p>
          <a:p>
            <a:pPr indent="-290763" lvl="0" marL="290763" marR="0" rtl="0" algn="l">
              <a:lnSpc>
                <a:spcPct val="110000"/>
              </a:lnSpc>
              <a:spcBef>
                <a:spcPts val="1000"/>
              </a:spcBef>
              <a:spcAft>
                <a:spcPts val="0"/>
              </a:spcAft>
              <a:buClr>
                <a:srgbClr val="00376F"/>
              </a:buClr>
              <a:buSzPts val="2900"/>
              <a:buFont typeface="Montserrat"/>
              <a:buChar char="•"/>
            </a:pPr>
            <a:r>
              <a:rPr b="0" i="0" lang="en-US" sz="2900" u="none" cap="none" strike="noStrike">
                <a:solidFill>
                  <a:srgbClr val="00376F"/>
                </a:solidFill>
                <a:latin typeface="Montserrat"/>
                <a:ea typeface="Montserrat"/>
                <a:cs typeface="Montserrat"/>
                <a:sym typeface="Montserrat"/>
              </a:rPr>
              <a:t>La decisión está en la </a:t>
            </a:r>
            <a:r>
              <a:rPr b="0" i="0" lang="en-US" sz="2900" u="none" cap="none" strike="noStrike">
                <a:solidFill>
                  <a:srgbClr val="00376F"/>
                </a:solidFill>
                <a:latin typeface="Montserrat SemiBold"/>
                <a:ea typeface="Montserrat SemiBold"/>
                <a:cs typeface="Montserrat SemiBold"/>
                <a:sym typeface="Montserrat SemiBold"/>
              </a:rPr>
              <a:t>Dirección Creativa</a:t>
            </a:r>
            <a:r>
              <a:rPr b="0" i="0" lang="en-US" sz="2900" u="none" cap="none" strike="noStrike">
                <a:solidFill>
                  <a:srgbClr val="00376F"/>
                </a:solidFill>
                <a:latin typeface="Montserrat"/>
                <a:ea typeface="Montserrat"/>
                <a:cs typeface="Montserrat"/>
                <a:sym typeface="Montserrat"/>
              </a:rPr>
              <a:t>.</a:t>
            </a:r>
            <a:endParaRPr/>
          </a:p>
        </p:txBody>
      </p:sp>
      <p:pic>
        <p:nvPicPr>
          <p:cNvPr descr="Google Shape;528;g362f130192a_0_46" id="515" name="Google Shape;515;p9"/>
          <p:cNvPicPr preferRelativeResize="0"/>
          <p:nvPr/>
        </p:nvPicPr>
        <p:blipFill rotWithShape="1">
          <a:blip r:embed="rId3">
            <a:alphaModFix/>
          </a:blip>
          <a:srcRect b="31731" l="0" r="0" t="0"/>
          <a:stretch/>
        </p:blipFill>
        <p:spPr>
          <a:xfrm>
            <a:off x="9704375" y="0"/>
            <a:ext cx="2487625" cy="20425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Tema de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Tema de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